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  <p:sldMasterId id="2147483696" r:id="rId5"/>
  </p:sldMasterIdLst>
  <p:notesMasterIdLst>
    <p:notesMasterId r:id="rId21"/>
  </p:notesMasterIdLst>
  <p:sldIdLst>
    <p:sldId id="297" r:id="rId6"/>
    <p:sldId id="260" r:id="rId7"/>
    <p:sldId id="261" r:id="rId8"/>
    <p:sldId id="319" r:id="rId9"/>
    <p:sldId id="311" r:id="rId10"/>
    <p:sldId id="315" r:id="rId11"/>
    <p:sldId id="293" r:id="rId12"/>
    <p:sldId id="287" r:id="rId13"/>
    <p:sldId id="320" r:id="rId14"/>
    <p:sldId id="307" r:id="rId15"/>
    <p:sldId id="296" r:id="rId16"/>
    <p:sldId id="291" r:id="rId17"/>
    <p:sldId id="309" r:id="rId18"/>
    <p:sldId id="282" r:id="rId19"/>
    <p:sldId id="302" r:id="rId2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024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athy Morgan" initials="KM" lastIdx="30" clrIdx="0">
    <p:extLst>
      <p:ext uri="{19B8F6BF-5375-455C-9EA6-DF929625EA0E}">
        <p15:presenceInfo xmlns:p15="http://schemas.microsoft.com/office/powerpoint/2012/main" userId="S::kmorgan@firstinspires.org::19752d8f-270a-426b-91ad-1bf5c79275bc" providerId="AD"/>
      </p:ext>
    </p:extLst>
  </p:cmAuthor>
  <p:cmAuthor id="2" name="Tammy Pankey" initials="TP" lastIdx="38" clrIdx="1">
    <p:extLst>
      <p:ext uri="{19B8F6BF-5375-455C-9EA6-DF929625EA0E}">
        <p15:presenceInfo xmlns:p15="http://schemas.microsoft.com/office/powerpoint/2012/main" userId="S::tpankey@firstinspires.org::89b84b47-0384-4d66-b56e-dc00ebdb68cf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1C24"/>
    <a:srgbClr val="ABE6FB"/>
    <a:srgbClr val="CCFFFF"/>
    <a:srgbClr val="4472C4"/>
    <a:srgbClr val="00A551"/>
    <a:srgbClr val="00A651"/>
    <a:srgbClr val="FF781D"/>
    <a:srgbClr val="7030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F8D9814-89A1-413B-A215-57C5900D7825}" v="1" dt="2021-08-06T18:50:26.22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81361" autoAdjust="0"/>
  </p:normalViewPr>
  <p:slideViewPr>
    <p:cSldViewPr snapToGrid="0">
      <p:cViewPr varScale="1">
        <p:scale>
          <a:sx n="98" d="100"/>
          <a:sy n="98" d="100"/>
        </p:scale>
        <p:origin x="2488" y="200"/>
      </p:cViewPr>
      <p:guideLst>
        <p:guide orient="horz" pos="2160"/>
        <p:guide pos="302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commentAuthors" Target="commentAuthors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thy Morgan" userId="19752d8f-270a-426b-91ad-1bf5c79275bc" providerId="ADAL" clId="{5F8D9814-89A1-413B-A215-57C5900D7825}"/>
    <pc:docChg chg="custSel modSld sldOrd">
      <pc:chgData name="Kathy Morgan" userId="19752d8f-270a-426b-91ad-1bf5c79275bc" providerId="ADAL" clId="{5F8D9814-89A1-413B-A215-57C5900D7825}" dt="2021-08-06T18:52:38.540" v="63"/>
      <pc:docMkLst>
        <pc:docMk/>
      </pc:docMkLst>
      <pc:sldChg chg="addSp modSp mod modNotesTx">
        <pc:chgData name="Kathy Morgan" userId="19752d8f-270a-426b-91ad-1bf5c79275bc" providerId="ADAL" clId="{5F8D9814-89A1-413B-A215-57C5900D7825}" dt="2021-08-06T18:50:42.225" v="15" actId="20577"/>
        <pc:sldMkLst>
          <pc:docMk/>
          <pc:sldMk cId="1717468709" sldId="260"/>
        </pc:sldMkLst>
        <pc:picChg chg="add mod">
          <ac:chgData name="Kathy Morgan" userId="19752d8f-270a-426b-91ad-1bf5c79275bc" providerId="ADAL" clId="{5F8D9814-89A1-413B-A215-57C5900D7825}" dt="2021-08-06T18:50:37.851" v="14" actId="1036"/>
          <ac:picMkLst>
            <pc:docMk/>
            <pc:sldMk cId="1717468709" sldId="260"/>
            <ac:picMk id="7" creationId="{D0C9C1B5-1A9E-40CC-A89B-C3AC3588EBEB}"/>
          </ac:picMkLst>
        </pc:picChg>
      </pc:sldChg>
      <pc:sldChg chg="ord">
        <pc:chgData name="Kathy Morgan" userId="19752d8f-270a-426b-91ad-1bf5c79275bc" providerId="ADAL" clId="{5F8D9814-89A1-413B-A215-57C5900D7825}" dt="2021-08-06T18:51:37.179" v="18"/>
        <pc:sldMkLst>
          <pc:docMk/>
          <pc:sldMk cId="2332097036" sldId="291"/>
        </pc:sldMkLst>
      </pc:sldChg>
      <pc:sldChg chg="ord modNotesTx">
        <pc:chgData name="Kathy Morgan" userId="19752d8f-270a-426b-91ad-1bf5c79275bc" providerId="ADAL" clId="{5F8D9814-89A1-413B-A215-57C5900D7825}" dt="2021-08-06T18:52:38.540" v="63"/>
        <pc:sldMkLst>
          <pc:docMk/>
          <pc:sldMk cId="2671776133" sldId="309"/>
        </pc:sldMkLst>
      </pc:sldChg>
      <pc:sldChg chg="modSp mod">
        <pc:chgData name="Kathy Morgan" userId="19752d8f-270a-426b-91ad-1bf5c79275bc" providerId="ADAL" clId="{5F8D9814-89A1-413B-A215-57C5900D7825}" dt="2021-08-06T18:51:10.003" v="16" actId="947"/>
        <pc:sldMkLst>
          <pc:docMk/>
          <pc:sldMk cId="3205640119" sldId="319"/>
        </pc:sldMkLst>
        <pc:spChg chg="mod">
          <ac:chgData name="Kathy Morgan" userId="19752d8f-270a-426b-91ad-1bf5c79275bc" providerId="ADAL" clId="{5F8D9814-89A1-413B-A215-57C5900D7825}" dt="2021-08-06T18:51:10.003" v="16" actId="947"/>
          <ac:spMkLst>
            <pc:docMk/>
            <pc:sldMk cId="3205640119" sldId="319"/>
            <ac:spMk id="21" creationId="{3D0889FA-B986-491E-AAEF-A874181BA7EC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13F5F3-06B3-EE47-BF43-708E2593BF64}" type="datetimeFigureOut">
              <a:rPr lang="en-US" smtClean="0"/>
              <a:t>10/16/21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7B8CF6-C2C2-924C-96EF-0C0C9E05FE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011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91jKeKuUaDM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47B8CF6-C2C2-924C-96EF-0C0C9E05FEB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507778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800" b="0" i="0" u="none" strike="noStrike" baseline="0" dirty="0">
              <a:solidFill>
                <a:srgbClr val="5185C4"/>
              </a:solidFill>
              <a:latin typeface="Chantal Ligh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B8CF6-C2C2-924C-96EF-0C0C9E05FEB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3770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B8CF6-C2C2-924C-96EF-0C0C9E05FEB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1182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B8CF6-C2C2-924C-96EF-0C0C9E05FEB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3644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Choose a relevant, age-appropriate video for your students.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Here is one example: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u="sng" dirty="0">
                <a:solidFill>
                  <a:srgbClr val="0563C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How Amazon Delivers Packages So Fast</a:t>
            </a:r>
            <a:r>
              <a:rPr lang="en-US" sz="1800" u="none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from Tech Vision – Length 5:18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https://youtu.be/91jKeKuUaDM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B8CF6-C2C2-924C-96EF-0C0C9E05FEB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5034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B8CF6-C2C2-924C-96EF-0C0C9E05FEB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2752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800" b="1" i="0" u="none" strike="noStrike" baseline="0" dirty="0">
              <a:latin typeface="Arial-BoldM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B8CF6-C2C2-924C-96EF-0C0C9E05FEB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61243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800" b="1" i="0" u="none" strike="noStrike" baseline="0" dirty="0">
                <a:latin typeface="Arial-BoldMT"/>
              </a:rPr>
              <a:t>Facilitator Tips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800" b="0" i="0" u="none" strike="noStrike" baseline="0" dirty="0">
                <a:solidFill>
                  <a:srgbClr val="211D1E"/>
                </a:solidFill>
                <a:latin typeface="Arial" panose="020B0604020202020204" pitchFamily="34" charset="0"/>
              </a:rPr>
              <a:t>Give the team multiple copies of the Pseudocode page to plan out multiple runs.</a:t>
            </a:r>
            <a:endParaRPr lang="en-US" sz="1800" b="0" i="0" u="none" strike="noStrike" baseline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B8CF6-C2C2-924C-96EF-0C0C9E05FEB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5931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800" b="1" i="0" u="none" strike="noStrike" baseline="0" dirty="0">
                <a:latin typeface="Arial-BoldMT"/>
              </a:rPr>
              <a:t>Facilitator Tips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B8CF6-C2C2-924C-96EF-0C0C9E05FEB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5278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 i="0" u="none" strike="noStrike" baseline="0" dirty="0">
                <a:latin typeface="Arial-BoldMT"/>
              </a:rPr>
              <a:t>Facilitator Tips</a:t>
            </a:r>
            <a:endParaRPr lang="en-US" sz="1800" b="0" i="0" u="none" strike="noStrike" baseline="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211D1E"/>
                </a:solidFill>
                <a:latin typeface="Arial" panose="020B0604020202020204" pitchFamily="34" charset="0"/>
              </a:rPr>
              <a:t>Different members of the team can be responsible for specific missions and develop and own the robot run of those missions.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211D1E"/>
                </a:solidFill>
                <a:latin typeface="Arial" panose="020B0604020202020204" pitchFamily="34" charset="0"/>
              </a:rPr>
              <a:t>Once the team has a base robot, do a straight drive test. If it doesn’t go straight, look at the robot’s center of gravity and balance.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211D1E"/>
                </a:solidFill>
                <a:latin typeface="Arial" panose="020B0604020202020204" pitchFamily="34" charset="0"/>
              </a:rPr>
              <a:t>Have the team choose a starting position that is easy to find and leaves enough room for the whole robot to fit inside the Launch Area.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211D1E"/>
                </a:solidFill>
                <a:latin typeface="Arial" panose="020B0604020202020204" pitchFamily="34" charset="0"/>
              </a:rPr>
              <a:t>Encourage the students to explain the code as the robot moves. </a:t>
            </a:r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B8CF6-C2C2-924C-96EF-0C0C9E05FEB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5502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sz="1800" b="0" i="0" u="none" strike="noStrike" baseline="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B8CF6-C2C2-924C-96EF-0C0C9E05FEB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4510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B8CF6-C2C2-924C-96EF-0C0C9E05FEB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1028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 i="0" u="none" strike="noStrike" baseline="0" dirty="0">
                <a:latin typeface="Arial-BoldMT"/>
              </a:rPr>
              <a:t>Facilitator Tips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211D1E"/>
                </a:solidFill>
                <a:latin typeface="Arial" panose="020B0604020202020204" pitchFamily="34" charset="0"/>
              </a:rPr>
              <a:t>Provide a variety of materials for the team to use to make a prototype model of their project solution.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211D1E"/>
                </a:solidFill>
                <a:latin typeface="Arial" panose="020B0604020202020204" pitchFamily="34" charset="0"/>
              </a:rPr>
              <a:t>A drawing can include a detailed annotated sketch or a computer-aided design (CAD) drawing. </a:t>
            </a:r>
            <a:endParaRPr lang="en-US" sz="1800" b="1" i="0" u="none" strike="noStrike" baseline="0" dirty="0">
              <a:latin typeface="Arial-BoldM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B8CF6-C2C2-924C-96EF-0C0C9E05FEB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5559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 i="0" u="none" strike="noStrike" baseline="0" dirty="0">
                <a:latin typeface="Arial-BoldMT"/>
              </a:rPr>
              <a:t>Facilitator Tips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211D1E"/>
                </a:solidFill>
                <a:latin typeface="Arial" panose="020B0604020202020204" pitchFamily="34" charset="0"/>
              </a:rPr>
              <a:t>Have the team think of people they would like to get feedback from on their solution.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211D1E"/>
                </a:solidFill>
                <a:latin typeface="Arial" panose="020B0604020202020204" pitchFamily="34" charset="0"/>
              </a:rPr>
              <a:t>Arrange a visit to look at transportation examples in your community that can be a focus of the project.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211D1E"/>
                </a:solidFill>
                <a:latin typeface="Arial" panose="020B0604020202020204" pitchFamily="34" charset="0"/>
              </a:rPr>
              <a:t>Consider inviting an expert to this session to share content about their identified problem. </a:t>
            </a:r>
            <a:endParaRPr lang="en-US" sz="1800" b="1" i="0" u="none" strike="noStrike" baseline="0" dirty="0">
              <a:latin typeface="Arial-BoldM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B8CF6-C2C2-924C-96EF-0C0C9E05FEB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9605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jpe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jpe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7.emf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2.emf"/><Relationship Id="rId5" Type="http://schemas.openxmlformats.org/officeDocument/2006/relationships/image" Target="../media/image21.emf"/><Relationship Id="rId4" Type="http://schemas.openxmlformats.org/officeDocument/2006/relationships/image" Target="../media/image20.emf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2.emf"/><Relationship Id="rId4" Type="http://schemas.openxmlformats.org/officeDocument/2006/relationships/image" Target="../media/image21.emf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19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20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2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6.emf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0.emf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n-FIRST 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group of people posing for the camera&#10;&#10;Description automatically generated">
            <a:extLst>
              <a:ext uri="{FF2B5EF4-FFF2-40B4-BE49-F238E27FC236}">
                <a16:creationId xmlns:a16="http://schemas.microsoft.com/office/drawing/2014/main" id="{AE46A625-A699-8146-B1EC-AD3911BAB55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3" y="0"/>
            <a:ext cx="9142514" cy="6859116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B40931E-F848-744F-AAEC-C6A784CC2C8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624" y="2853387"/>
            <a:ext cx="7928753" cy="971671"/>
          </a:xfrm>
        </p:spPr>
        <p:txBody>
          <a:bodyPr anchor="b">
            <a:normAutofit/>
          </a:bodyPr>
          <a:lstStyle>
            <a:lvl1pPr algn="ctr">
              <a:defRPr sz="5500" b="1" spc="3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/>
              <a:t>TITLE GOES HERE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5C1C95D6-CF94-094E-BD9B-E69883FD91E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7624" y="3917133"/>
            <a:ext cx="7928753" cy="541338"/>
          </a:xfrm>
        </p:spPr>
        <p:txBody>
          <a:bodyPr>
            <a:normAutofit/>
          </a:bodyPr>
          <a:lstStyle>
            <a:lvl1pPr marL="0" indent="0" algn="ctr">
              <a:buNone/>
              <a:defRPr sz="3000" spc="3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 TITLE GOES HERE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4BCF919-0AF9-334A-8B22-BFD6EB0DE7C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624" y="5539497"/>
            <a:ext cx="7928752" cy="914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8591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n-FIRST Spli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CF133794-7BC6-324D-8B72-27AAB5DB141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31631" y="6360269"/>
            <a:ext cx="1304089" cy="393809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04CE824-15F4-F944-A272-8CB72996C9FE}"/>
              </a:ext>
            </a:extLst>
          </p:cNvPr>
          <p:cNvCxnSpPr>
            <a:cxnSpLocks/>
          </p:cNvCxnSpPr>
          <p:nvPr userDrawn="1"/>
        </p:nvCxnSpPr>
        <p:spPr>
          <a:xfrm>
            <a:off x="4315919" y="6233945"/>
            <a:ext cx="4619801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6EAB375D-E9AC-F74F-9547-C4E3B1C07DC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4132613" cy="6858000"/>
          </a:xfrm>
          <a:prstGeom prst="rect">
            <a:avLst/>
          </a:prstGeom>
        </p:spPr>
      </p:pic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5783DE5F-FA27-C947-8F3B-D58816221EB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43425" y="1909763"/>
            <a:ext cx="4171950" cy="4106862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8D2D575-FED2-7A4B-9D93-E1A5AF5663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43425" y="365127"/>
            <a:ext cx="4171950" cy="76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8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0FA5253B-966D-5740-8D64-97195692D6E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43425" y="1198880"/>
            <a:ext cx="4171950" cy="508000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20887936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76">
          <p15:clr>
            <a:srgbClr val="FBAE40"/>
          </p15:clr>
        </p15:guide>
        <p15:guide id="2">
          <p15:clr>
            <a:srgbClr val="FBAE40"/>
          </p15:clr>
        </p15:guide>
        <p15:guide id="3" pos="120">
          <p15:clr>
            <a:srgbClr val="FBAE40"/>
          </p15:clr>
        </p15:guide>
        <p15:guide id="4" pos="5760" userDrawn="1">
          <p15:clr>
            <a:srgbClr val="FBAE40"/>
          </p15:clr>
        </p15:guide>
        <p15:guide id="5" pos="56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n-FIRST + Programs Spli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89517" y="6559918"/>
            <a:ext cx="357055" cy="209912"/>
          </a:xfrm>
        </p:spPr>
        <p:txBody>
          <a:bodyPr/>
          <a:lstStyle>
            <a:lvl1pPr>
              <a:defRPr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fld id="{C53052E6-E16C-A04B-8192-1DB31D569F0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" name="Picture 4" descr="A picture containing clock, meter&#10;&#10;Description automatically generated">
            <a:extLst>
              <a:ext uri="{FF2B5EF4-FFF2-40B4-BE49-F238E27FC236}">
                <a16:creationId xmlns:a16="http://schemas.microsoft.com/office/drawing/2014/main" id="{6DC5C20F-4E7E-1F44-A7B5-FB033F4C19A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55201" y="6193049"/>
            <a:ext cx="3172246" cy="550869"/>
          </a:xfrm>
          <a:prstGeom prst="rect">
            <a:avLst/>
          </a:prstGeom>
        </p:spPr>
      </p:pic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7C951008-42F2-FA43-9D7A-E483A2C16E9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011" y="6360269"/>
            <a:ext cx="1304089" cy="393809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F88133D-D111-5543-9141-17DBD179BE23}"/>
              </a:ext>
            </a:extLst>
          </p:cNvPr>
          <p:cNvCxnSpPr>
            <a:cxnSpLocks/>
          </p:cNvCxnSpPr>
          <p:nvPr userDrawn="1"/>
        </p:nvCxnSpPr>
        <p:spPr>
          <a:xfrm>
            <a:off x="180799" y="6233945"/>
            <a:ext cx="1373681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group of people sitting at a table with a computer&#10;&#10;Description automatically generated">
            <a:extLst>
              <a:ext uri="{FF2B5EF4-FFF2-40B4-BE49-F238E27FC236}">
                <a16:creationId xmlns:a16="http://schemas.microsoft.com/office/drawing/2014/main" id="{E054C8D7-8B56-5144-8673-F8E05FFA647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047548" y="0"/>
            <a:ext cx="4132613" cy="6858000"/>
          </a:xfrm>
          <a:prstGeom prst="rect">
            <a:avLst/>
          </a:prstGeom>
        </p:spPr>
      </p:pic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D624270F-D211-8945-B722-3DCD4A3D2CA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09575" y="1909763"/>
            <a:ext cx="4171950" cy="4106862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itle Placeholder 1">
            <a:extLst>
              <a:ext uri="{FF2B5EF4-FFF2-40B4-BE49-F238E27FC236}">
                <a16:creationId xmlns:a16="http://schemas.microsoft.com/office/drawing/2014/main" id="{187118A1-AF1D-E749-93B2-605B63A6AD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9575" y="365127"/>
            <a:ext cx="4171950" cy="76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8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E130E79E-11D8-4242-869F-F180954F907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9575" y="1198880"/>
            <a:ext cx="4171950" cy="508000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23342026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248">
          <p15:clr>
            <a:srgbClr val="FBAE40"/>
          </p15:clr>
        </p15:guide>
        <p15:guide id="2" pos="56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n-FIRST + Programs Spli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clock, meter&#10;&#10;Description automatically generated">
            <a:extLst>
              <a:ext uri="{FF2B5EF4-FFF2-40B4-BE49-F238E27FC236}">
                <a16:creationId xmlns:a16="http://schemas.microsoft.com/office/drawing/2014/main" id="{6DC5C20F-4E7E-1F44-A7B5-FB033F4C19A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00481" y="6193049"/>
            <a:ext cx="3172246" cy="550869"/>
          </a:xfrm>
          <a:prstGeom prst="rect">
            <a:avLst/>
          </a:prstGeom>
        </p:spPr>
      </p:pic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7C951008-42F2-FA43-9D7A-E483A2C16E9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76291" y="6360269"/>
            <a:ext cx="1304089" cy="393809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F88133D-D111-5543-9141-17DBD179BE23}"/>
              </a:ext>
            </a:extLst>
          </p:cNvPr>
          <p:cNvCxnSpPr>
            <a:cxnSpLocks/>
          </p:cNvCxnSpPr>
          <p:nvPr userDrawn="1"/>
        </p:nvCxnSpPr>
        <p:spPr>
          <a:xfrm>
            <a:off x="4326079" y="6233945"/>
            <a:ext cx="1373681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picture containing person, man, boy, child&#10;&#10;Description automatically generated">
            <a:extLst>
              <a:ext uri="{FF2B5EF4-FFF2-40B4-BE49-F238E27FC236}">
                <a16:creationId xmlns:a16="http://schemas.microsoft.com/office/drawing/2014/main" id="{FE8B0E00-B69A-C44F-8C68-EADD8546F9F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4132613" cy="6858000"/>
          </a:xfrm>
          <a:prstGeom prst="rect">
            <a:avLst/>
          </a:prstGeom>
        </p:spPr>
      </p:pic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3E82C88F-7666-274A-BDC2-114AC2227F8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43425" y="1909763"/>
            <a:ext cx="4171950" cy="4106862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5B5AAF13-D01E-F44C-B49D-74EC4B6C44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43425" y="365127"/>
            <a:ext cx="4171950" cy="76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8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91125EE1-2060-344C-BF2E-99D1B900E24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43425" y="1198880"/>
            <a:ext cx="4171950" cy="508000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14069317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248">
          <p15:clr>
            <a:srgbClr val="FBAE40"/>
          </p15:clr>
        </p15:guide>
        <p15:guide id="2" pos="5640">
          <p15:clr>
            <a:srgbClr val="FBAE40"/>
          </p15:clr>
        </p15:guide>
        <p15:guide id="3" pos="2712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L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sitting around a baseball hat&#10;&#10;Description automatically generated">
            <a:extLst>
              <a:ext uri="{FF2B5EF4-FFF2-40B4-BE49-F238E27FC236}">
                <a16:creationId xmlns:a16="http://schemas.microsoft.com/office/drawing/2014/main" id="{4A06F4B3-7F61-2C45-87F3-ACC074FD0A5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486" y="0"/>
            <a:ext cx="9141027" cy="68580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B40931E-F848-744F-AAEC-C6A784CC2C8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624" y="2853387"/>
            <a:ext cx="7928753" cy="971671"/>
          </a:xfrm>
        </p:spPr>
        <p:txBody>
          <a:bodyPr anchor="b">
            <a:normAutofit/>
          </a:bodyPr>
          <a:lstStyle>
            <a:lvl1pPr algn="ctr">
              <a:defRPr sz="5500" b="1" spc="3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/>
              <a:t>TITLE GOES HERE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5C1C95D6-CF94-094E-BD9B-E69883FD91E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7624" y="3917133"/>
            <a:ext cx="7928753" cy="541338"/>
          </a:xfrm>
        </p:spPr>
        <p:txBody>
          <a:bodyPr>
            <a:normAutofit/>
          </a:bodyPr>
          <a:lstStyle>
            <a:lvl1pPr marL="0" indent="0" algn="ctr">
              <a:buNone/>
              <a:defRPr sz="3000" spc="3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 TITLE GOES HERE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3CB606-AFAA-AE40-874F-C071B9570B7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224530" y="5512080"/>
            <a:ext cx="2694941" cy="845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2426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L Title + Division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sitting around a baseball hat&#10;&#10;Description automatically generated">
            <a:extLst>
              <a:ext uri="{FF2B5EF4-FFF2-40B4-BE49-F238E27FC236}">
                <a16:creationId xmlns:a16="http://schemas.microsoft.com/office/drawing/2014/main" id="{4A06F4B3-7F61-2C45-87F3-ACC074FD0A5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486" y="0"/>
            <a:ext cx="9141027" cy="68580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B40931E-F848-744F-AAEC-C6A784CC2C8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624" y="2853387"/>
            <a:ext cx="7928753" cy="971671"/>
          </a:xfrm>
        </p:spPr>
        <p:txBody>
          <a:bodyPr anchor="b">
            <a:normAutofit/>
          </a:bodyPr>
          <a:lstStyle>
            <a:lvl1pPr algn="ctr">
              <a:defRPr sz="5500" b="1" spc="3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/>
              <a:t>TITLE GOES HERE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5C1C95D6-CF94-094E-BD9B-E69883FD91E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7624" y="3917133"/>
            <a:ext cx="7928753" cy="541338"/>
          </a:xfrm>
        </p:spPr>
        <p:txBody>
          <a:bodyPr>
            <a:normAutofit/>
          </a:bodyPr>
          <a:lstStyle>
            <a:lvl1pPr marL="0" indent="0" algn="ctr">
              <a:buNone/>
              <a:defRPr sz="3000" spc="3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 TITLE GOES HERE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3CB606-AFAA-AE40-874F-C071B9570B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624" y="5641630"/>
            <a:ext cx="2282190" cy="7163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69F6F20-F848-DB40-8DA0-0987DC399D0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746193" y="5486454"/>
            <a:ext cx="3971087" cy="1052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6933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552" userDrawn="1">
          <p15:clr>
            <a:srgbClr val="FBAE40"/>
          </p15:clr>
        </p15:guide>
        <p15:guide id="2" pos="5400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L Content 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irl sitting on a table&#10;&#10;Description automatically generated">
            <a:extLst>
              <a:ext uri="{FF2B5EF4-FFF2-40B4-BE49-F238E27FC236}">
                <a16:creationId xmlns:a16="http://schemas.microsoft.com/office/drawing/2014/main" id="{7C80CD5D-3A4C-C245-A099-FFB3D35CA45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011387" y="0"/>
            <a:ext cx="4132613" cy="6858000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C4F22EC-9664-A64A-9E1D-9B596EE72190}"/>
              </a:ext>
            </a:extLst>
          </p:cNvPr>
          <p:cNvCxnSpPr>
            <a:cxnSpLocks/>
          </p:cNvCxnSpPr>
          <p:nvPr userDrawn="1"/>
        </p:nvCxnSpPr>
        <p:spPr>
          <a:xfrm>
            <a:off x="180799" y="6159514"/>
            <a:ext cx="4628818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071C7DCC-A3D2-5745-943D-BB500C27C7C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799" y="6339274"/>
            <a:ext cx="1171634" cy="36914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474F916-BB50-8E4B-B980-844F0A5373A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7919" y="6288708"/>
            <a:ext cx="567209" cy="45014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799BB98-B5D9-FD4D-A9B7-A46046DC3C6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42775" y="6289812"/>
            <a:ext cx="566842" cy="44903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88FD695-7368-F74F-A96C-1D6C2EB4799B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33065" y="6289813"/>
            <a:ext cx="567208" cy="449039"/>
          </a:xfrm>
          <a:prstGeom prst="rect">
            <a:avLst/>
          </a:prstGeom>
        </p:spPr>
      </p:pic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209ACF38-2E26-AD4A-85B8-9D81426E60C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09575" y="1909763"/>
            <a:ext cx="4171950" cy="4069983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itle Placeholder 1">
            <a:extLst>
              <a:ext uri="{FF2B5EF4-FFF2-40B4-BE49-F238E27FC236}">
                <a16:creationId xmlns:a16="http://schemas.microsoft.com/office/drawing/2014/main" id="{35EBEBE3-32A2-3C42-B4C1-9DDFBAEDC2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9575" y="365127"/>
            <a:ext cx="4171950" cy="76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8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5CDA0C67-0D8E-C541-A589-A6B786712E3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9575" y="1198880"/>
            <a:ext cx="4171950" cy="508000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12049177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76">
          <p15:clr>
            <a:srgbClr val="FBAE40"/>
          </p15:clr>
        </p15:guide>
        <p15:guide id="2">
          <p15:clr>
            <a:srgbClr val="FBAE40"/>
          </p15:clr>
        </p15:guide>
        <p15:guide id="3" pos="120">
          <p15:clr>
            <a:srgbClr val="FBAE40"/>
          </p15:clr>
        </p15:guide>
        <p15:guide id="4" pos="3144">
          <p15:clr>
            <a:srgbClr val="FBAE40"/>
          </p15:clr>
        </p15:guide>
        <p15:guide id="5" pos="3024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L + Divisions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6">
            <a:extLst>
              <a:ext uri="{FF2B5EF4-FFF2-40B4-BE49-F238E27FC236}">
                <a16:creationId xmlns:a16="http://schemas.microsoft.com/office/drawing/2014/main" id="{74D5A213-B54C-7348-B25E-7F6F8FFC4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89517" y="6559918"/>
            <a:ext cx="357055" cy="209912"/>
          </a:xfrm>
        </p:spPr>
        <p:txBody>
          <a:bodyPr/>
          <a:lstStyle>
            <a:lvl1pPr>
              <a:defRPr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fld id="{C53052E6-E16C-A04B-8192-1DB31D569F09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123CD55-385C-5342-B8A4-11A44E4ABC0F}"/>
              </a:ext>
            </a:extLst>
          </p:cNvPr>
          <p:cNvCxnSpPr>
            <a:cxnSpLocks/>
          </p:cNvCxnSpPr>
          <p:nvPr userDrawn="1"/>
        </p:nvCxnSpPr>
        <p:spPr>
          <a:xfrm>
            <a:off x="180799" y="6159514"/>
            <a:ext cx="8772701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96E3F1F0-7281-BB45-940C-7699D66DE8D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799" y="6339274"/>
            <a:ext cx="1171634" cy="3691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A02194A-C2C7-D346-B573-EA1DEFD4BA3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29199" y="6288708"/>
            <a:ext cx="567209" cy="45014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5D83CE0-34B8-7D40-AFBF-6AD24461EB0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34055" y="6289812"/>
            <a:ext cx="566842" cy="44903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447F00E-80D8-5D4C-8E65-67C41ED58F4E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24345" y="6289813"/>
            <a:ext cx="567208" cy="449039"/>
          </a:xfrm>
          <a:prstGeom prst="rect">
            <a:avLst/>
          </a:prstGeom>
        </p:spPr>
      </p:pic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E2FECD85-B06E-0645-8F2F-1286F6E97A3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650" y="1909763"/>
            <a:ext cx="7886700" cy="4106862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45ECF86C-28F9-2C49-9A2E-EAAB44D8A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6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9C00856B-D2C0-EE4A-B31E-4CA8A8334D4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1198880"/>
            <a:ext cx="7886700" cy="50800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25865535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76">
          <p15:clr>
            <a:srgbClr val="FBAE40"/>
          </p15:clr>
        </p15:guide>
        <p15:guide id="2" pos="5640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L Disc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6">
            <a:extLst>
              <a:ext uri="{FF2B5EF4-FFF2-40B4-BE49-F238E27FC236}">
                <a16:creationId xmlns:a16="http://schemas.microsoft.com/office/drawing/2014/main" id="{74D5A213-B54C-7348-B25E-7F6F8FFC4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89517" y="6559918"/>
            <a:ext cx="357055" cy="209912"/>
          </a:xfrm>
        </p:spPr>
        <p:txBody>
          <a:bodyPr/>
          <a:lstStyle>
            <a:lvl1pPr>
              <a:defRPr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fld id="{C53052E6-E16C-A04B-8192-1DB31D569F09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123CD55-385C-5342-B8A4-11A44E4ABC0F}"/>
              </a:ext>
            </a:extLst>
          </p:cNvPr>
          <p:cNvCxnSpPr>
            <a:cxnSpLocks/>
          </p:cNvCxnSpPr>
          <p:nvPr userDrawn="1"/>
        </p:nvCxnSpPr>
        <p:spPr>
          <a:xfrm>
            <a:off x="180799" y="6159514"/>
            <a:ext cx="7622081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96E3F1F0-7281-BB45-940C-7699D66DE8D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799" y="6339274"/>
            <a:ext cx="1171634" cy="36914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91D8A5E-035A-404B-BF58-7E6F26A15A2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13369" y="6289813"/>
            <a:ext cx="567208" cy="44903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702E0E6-D5D1-6942-A6EB-83707AEFA9CB}"/>
              </a:ext>
            </a:extLst>
          </p:cNvPr>
          <p:cNvSpPr/>
          <p:nvPr userDrawn="1"/>
        </p:nvSpPr>
        <p:spPr>
          <a:xfrm>
            <a:off x="7958361" y="6139370"/>
            <a:ext cx="878284" cy="45719"/>
          </a:xfrm>
          <a:prstGeom prst="rect">
            <a:avLst/>
          </a:prstGeom>
          <a:solidFill>
            <a:srgbClr val="662C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7FC62050-E6BD-5B4A-BC22-93EAE91A75D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650" y="1909763"/>
            <a:ext cx="7886700" cy="4106862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0FD8D974-B3E7-5D42-8C11-96FAB1B9CB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6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3745604E-7440-E54B-AC0F-287B8FA3919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1198880"/>
            <a:ext cx="7886700" cy="50800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13791251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76">
          <p15:clr>
            <a:srgbClr val="FBAE40"/>
          </p15:clr>
        </p15:guide>
        <p15:guide id="2" pos="56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L Explo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0FF1096-3169-EE4B-8934-C3FB782637A7}"/>
              </a:ext>
            </a:extLst>
          </p:cNvPr>
          <p:cNvSpPr/>
          <p:nvPr userDrawn="1"/>
        </p:nvSpPr>
        <p:spPr>
          <a:xfrm>
            <a:off x="7958361" y="6139370"/>
            <a:ext cx="878284" cy="45719"/>
          </a:xfrm>
          <a:prstGeom prst="rect">
            <a:avLst/>
          </a:prstGeom>
          <a:solidFill>
            <a:srgbClr val="00A6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90C33C2-6CD3-9547-B7C0-310F735C716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13368" y="6288708"/>
            <a:ext cx="567209" cy="450144"/>
          </a:xfrm>
          <a:prstGeom prst="rect">
            <a:avLst/>
          </a:prstGeom>
        </p:spPr>
      </p:pic>
      <p:sp>
        <p:nvSpPr>
          <p:cNvPr id="16" name="Slide Number Placeholder 6">
            <a:extLst>
              <a:ext uri="{FF2B5EF4-FFF2-40B4-BE49-F238E27FC236}">
                <a16:creationId xmlns:a16="http://schemas.microsoft.com/office/drawing/2014/main" id="{74D5A213-B54C-7348-B25E-7F6F8FFC4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89517" y="6559918"/>
            <a:ext cx="357055" cy="209912"/>
          </a:xfrm>
        </p:spPr>
        <p:txBody>
          <a:bodyPr/>
          <a:lstStyle>
            <a:lvl1pPr>
              <a:defRPr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fld id="{C53052E6-E16C-A04B-8192-1DB31D569F09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123CD55-385C-5342-B8A4-11A44E4ABC0F}"/>
              </a:ext>
            </a:extLst>
          </p:cNvPr>
          <p:cNvCxnSpPr>
            <a:cxnSpLocks/>
          </p:cNvCxnSpPr>
          <p:nvPr userDrawn="1"/>
        </p:nvCxnSpPr>
        <p:spPr>
          <a:xfrm>
            <a:off x="180799" y="6159514"/>
            <a:ext cx="7622081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96E3F1F0-7281-BB45-940C-7699D66DE8D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799" y="6339274"/>
            <a:ext cx="1171634" cy="369145"/>
          </a:xfrm>
          <a:prstGeom prst="rect">
            <a:avLst/>
          </a:prstGeom>
        </p:spPr>
      </p:pic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E86BD933-7ECD-DB44-A5D3-0CA3A0BC947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650" y="1909763"/>
            <a:ext cx="7886700" cy="4106862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154C9013-0D60-994B-9DA0-2156E8F774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6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171F26ED-0509-D14C-96DF-C0C59D829CE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1198880"/>
            <a:ext cx="7886700" cy="50800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30287201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76">
          <p15:clr>
            <a:srgbClr val="FBAE40"/>
          </p15:clr>
        </p15:guide>
        <p15:guide id="2" pos="56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L Challeng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D6D1B90-0E65-9F46-B5CA-31D21D7C3B70}"/>
              </a:ext>
            </a:extLst>
          </p:cNvPr>
          <p:cNvSpPr/>
          <p:nvPr userDrawn="1"/>
        </p:nvSpPr>
        <p:spPr>
          <a:xfrm>
            <a:off x="7958361" y="6139370"/>
            <a:ext cx="878284" cy="45719"/>
          </a:xfrm>
          <a:prstGeom prst="rect">
            <a:avLst/>
          </a:prstGeom>
          <a:solidFill>
            <a:srgbClr val="EE30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B9876EC-A9F7-9F45-AE59-5ECBB1FC430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14082" y="6289812"/>
            <a:ext cx="566842" cy="449039"/>
          </a:xfrm>
          <a:prstGeom prst="rect">
            <a:avLst/>
          </a:prstGeom>
        </p:spPr>
      </p:pic>
      <p:sp>
        <p:nvSpPr>
          <p:cNvPr id="16" name="Slide Number Placeholder 6">
            <a:extLst>
              <a:ext uri="{FF2B5EF4-FFF2-40B4-BE49-F238E27FC236}">
                <a16:creationId xmlns:a16="http://schemas.microsoft.com/office/drawing/2014/main" id="{74D5A213-B54C-7348-B25E-7F6F8FFC4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89517" y="6559918"/>
            <a:ext cx="357055" cy="209912"/>
          </a:xfrm>
        </p:spPr>
        <p:txBody>
          <a:bodyPr/>
          <a:lstStyle>
            <a:lvl1pPr>
              <a:defRPr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fld id="{C53052E6-E16C-A04B-8192-1DB31D569F09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123CD55-385C-5342-B8A4-11A44E4ABC0F}"/>
              </a:ext>
            </a:extLst>
          </p:cNvPr>
          <p:cNvCxnSpPr>
            <a:cxnSpLocks/>
          </p:cNvCxnSpPr>
          <p:nvPr userDrawn="1"/>
        </p:nvCxnSpPr>
        <p:spPr>
          <a:xfrm>
            <a:off x="180799" y="6159514"/>
            <a:ext cx="7622081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96E3F1F0-7281-BB45-940C-7699D66DE8D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799" y="6339274"/>
            <a:ext cx="1171634" cy="369145"/>
          </a:xfrm>
          <a:prstGeom prst="rect">
            <a:avLst/>
          </a:prstGeom>
        </p:spPr>
      </p:pic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32D004C9-1722-3C49-AA73-B0A2E47BECE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650" y="1909763"/>
            <a:ext cx="7886700" cy="4106862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F0294C1F-B68B-4946-B2C2-B402D3578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6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C596ABF9-6C2C-754C-9957-63121EA440F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1198880"/>
            <a:ext cx="7886700" cy="50800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1049255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76">
          <p15:clr>
            <a:srgbClr val="FBAE40"/>
          </p15:clr>
        </p15:guide>
        <p15:guide id="2" pos="56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n-FIRST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posing for the camera&#10;&#10;Description automatically generated">
            <a:extLst>
              <a:ext uri="{FF2B5EF4-FFF2-40B4-BE49-F238E27FC236}">
                <a16:creationId xmlns:a16="http://schemas.microsoft.com/office/drawing/2014/main" id="{F439B386-C6A8-8B40-AE60-3A1F71C51F4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6023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B40931E-F848-744F-AAEC-C6A784CC2C8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624" y="2853387"/>
            <a:ext cx="7928753" cy="971671"/>
          </a:xfrm>
        </p:spPr>
        <p:txBody>
          <a:bodyPr anchor="b">
            <a:normAutofit/>
          </a:bodyPr>
          <a:lstStyle>
            <a:lvl1pPr algn="ctr">
              <a:defRPr sz="5500" b="1" spc="3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/>
              <a:t>TITLE GOES HERE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5C1C95D6-CF94-094E-BD9B-E69883FD91E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7624" y="3917133"/>
            <a:ext cx="7928753" cy="541338"/>
          </a:xfrm>
        </p:spPr>
        <p:txBody>
          <a:bodyPr>
            <a:normAutofit/>
          </a:bodyPr>
          <a:lstStyle>
            <a:lvl1pPr marL="0" indent="0" algn="ctr">
              <a:buNone/>
              <a:defRPr sz="3000" spc="3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 TITLE GOES HERE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4BCF919-0AF9-334A-8B22-BFD6EB0DE7C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624" y="5539497"/>
            <a:ext cx="7928752" cy="914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29605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TC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oup of people standing in a room&#10;&#10;Description automatically generated">
            <a:extLst>
              <a:ext uri="{FF2B5EF4-FFF2-40B4-BE49-F238E27FC236}">
                <a16:creationId xmlns:a16="http://schemas.microsoft.com/office/drawing/2014/main" id="{AB96C312-9228-F146-9D4D-ED39000206F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486" y="0"/>
            <a:ext cx="9141027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FAC7D3B-293E-F844-ACC7-2EDE6C92340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49190" y="5184912"/>
            <a:ext cx="6045620" cy="1165041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B40931E-F848-744F-AAEC-C6A784CC2C8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624" y="2853387"/>
            <a:ext cx="7928753" cy="971671"/>
          </a:xfrm>
        </p:spPr>
        <p:txBody>
          <a:bodyPr anchor="b">
            <a:normAutofit/>
          </a:bodyPr>
          <a:lstStyle>
            <a:lvl1pPr algn="ctr">
              <a:defRPr sz="5500" b="1" spc="3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/>
              <a:t>TITLE GOES HERE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5C1C95D6-CF94-094E-BD9B-E69883FD91E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7624" y="3917133"/>
            <a:ext cx="7928753" cy="541338"/>
          </a:xfrm>
        </p:spPr>
        <p:txBody>
          <a:bodyPr>
            <a:normAutofit/>
          </a:bodyPr>
          <a:lstStyle>
            <a:lvl1pPr marL="0" indent="0" algn="ctr">
              <a:buNone/>
              <a:defRPr sz="3000" spc="3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 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363319594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TC Split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oup of people posing for the camera&#10;&#10;Description automatically generated">
            <a:extLst>
              <a:ext uri="{FF2B5EF4-FFF2-40B4-BE49-F238E27FC236}">
                <a16:creationId xmlns:a16="http://schemas.microsoft.com/office/drawing/2014/main" id="{BB86ADDC-C5CE-D145-9B24-4927989EDC1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011387" y="0"/>
            <a:ext cx="4132613" cy="6858000"/>
          </a:xfrm>
          <a:prstGeom prst="rect">
            <a:avLst/>
          </a:prstGeom>
        </p:spPr>
      </p:pic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CF133794-7BC6-324D-8B72-27AAB5DB141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011" y="6360269"/>
            <a:ext cx="1304089" cy="393809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04CE824-15F4-F944-A272-8CB72996C9FE}"/>
              </a:ext>
            </a:extLst>
          </p:cNvPr>
          <p:cNvCxnSpPr>
            <a:cxnSpLocks/>
          </p:cNvCxnSpPr>
          <p:nvPr userDrawn="1"/>
        </p:nvCxnSpPr>
        <p:spPr>
          <a:xfrm>
            <a:off x="180799" y="6233945"/>
            <a:ext cx="3497121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CA7B5E5A-8C74-4F43-906F-1C9502959F7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932868" y="6370429"/>
            <a:ext cx="806850" cy="37390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508BDC1-04F1-E147-A19E-F0708D7C4AE0}"/>
              </a:ext>
            </a:extLst>
          </p:cNvPr>
          <p:cNvSpPr/>
          <p:nvPr userDrawn="1"/>
        </p:nvSpPr>
        <p:spPr>
          <a:xfrm>
            <a:off x="3857801" y="6216985"/>
            <a:ext cx="956984" cy="45719"/>
          </a:xfrm>
          <a:prstGeom prst="rect">
            <a:avLst/>
          </a:prstGeom>
          <a:solidFill>
            <a:srgbClr val="F57E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9ED5DBD5-1D44-A349-997C-B8B186AF16A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09575" y="1909763"/>
            <a:ext cx="4171950" cy="4106862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itle Placeholder 1">
            <a:extLst>
              <a:ext uri="{FF2B5EF4-FFF2-40B4-BE49-F238E27FC236}">
                <a16:creationId xmlns:a16="http://schemas.microsoft.com/office/drawing/2014/main" id="{CBD62BA6-9822-1742-8046-63189E63A2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9575" y="365127"/>
            <a:ext cx="4171950" cy="76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8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04E1C05B-7DEB-6B4A-B702-88ECD0BB368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9575" y="1198880"/>
            <a:ext cx="4171950" cy="508000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40265054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76">
          <p15:clr>
            <a:srgbClr val="FBAE40"/>
          </p15:clr>
        </p15:guide>
        <p15:guide id="2">
          <p15:clr>
            <a:srgbClr val="FBAE40"/>
          </p15:clr>
        </p15:guide>
        <p15:guide id="3" pos="120">
          <p15:clr>
            <a:srgbClr val="FBAE40"/>
          </p15:clr>
        </p15:guide>
        <p15:guide id="4" pos="3144">
          <p15:clr>
            <a:srgbClr val="FBAE40"/>
          </p15:clr>
        </p15:guide>
        <p15:guide id="5" pos="3024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TC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CF133794-7BC6-324D-8B72-27AAB5DB141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011" y="6360269"/>
            <a:ext cx="1304089" cy="393809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04CE824-15F4-F944-A272-8CB72996C9FE}"/>
              </a:ext>
            </a:extLst>
          </p:cNvPr>
          <p:cNvCxnSpPr>
            <a:cxnSpLocks/>
          </p:cNvCxnSpPr>
          <p:nvPr userDrawn="1"/>
        </p:nvCxnSpPr>
        <p:spPr>
          <a:xfrm>
            <a:off x="180799" y="6233945"/>
            <a:ext cx="7469681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lide Number Placeholder 6">
            <a:extLst>
              <a:ext uri="{FF2B5EF4-FFF2-40B4-BE49-F238E27FC236}">
                <a16:creationId xmlns:a16="http://schemas.microsoft.com/office/drawing/2014/main" id="{74D5A213-B54C-7348-B25E-7F6F8FFC4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89517" y="6559918"/>
            <a:ext cx="357055" cy="209912"/>
          </a:xfrm>
        </p:spPr>
        <p:txBody>
          <a:bodyPr/>
          <a:lstStyle>
            <a:lvl1pPr>
              <a:defRPr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fld id="{C53052E6-E16C-A04B-8192-1DB31D569F0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5DF282-9FFB-8343-9583-E56497D9A38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874948" y="6370429"/>
            <a:ext cx="806850" cy="37390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C080252-F820-DB47-845D-2D64213173B5}"/>
              </a:ext>
            </a:extLst>
          </p:cNvPr>
          <p:cNvSpPr/>
          <p:nvPr userDrawn="1"/>
        </p:nvSpPr>
        <p:spPr>
          <a:xfrm>
            <a:off x="7799881" y="6216985"/>
            <a:ext cx="956984" cy="45719"/>
          </a:xfrm>
          <a:prstGeom prst="rect">
            <a:avLst/>
          </a:prstGeom>
          <a:solidFill>
            <a:srgbClr val="F57E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267380B0-7C21-8241-AA1C-D36A470938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650" y="1909763"/>
            <a:ext cx="7886700" cy="4106862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8CF55798-5B07-BC47-AF64-590FB385F1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6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02FD4638-C49D-8B48-A189-9195A84D0DA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1198880"/>
            <a:ext cx="7886700" cy="50800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33718919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76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C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oup of people standing in front of a store&#10;&#10;Description automatically generated">
            <a:extLst>
              <a:ext uri="{FF2B5EF4-FFF2-40B4-BE49-F238E27FC236}">
                <a16:creationId xmlns:a16="http://schemas.microsoft.com/office/drawing/2014/main" id="{553D7561-24EC-CA46-8738-D6F0A5CB4AE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486" y="0"/>
            <a:ext cx="9141027" cy="68580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B40931E-F848-744F-AAEC-C6A784CC2C8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624" y="2853387"/>
            <a:ext cx="7928753" cy="971671"/>
          </a:xfrm>
        </p:spPr>
        <p:txBody>
          <a:bodyPr anchor="b">
            <a:normAutofit/>
          </a:bodyPr>
          <a:lstStyle>
            <a:lvl1pPr algn="ctr">
              <a:defRPr sz="5500" b="1" spc="3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/>
              <a:t>TITLE GOES HERE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5C1C95D6-CF94-094E-BD9B-E69883FD91E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7624" y="3917133"/>
            <a:ext cx="7928753" cy="541338"/>
          </a:xfrm>
        </p:spPr>
        <p:txBody>
          <a:bodyPr>
            <a:normAutofit/>
          </a:bodyPr>
          <a:lstStyle>
            <a:lvl1pPr marL="0" indent="0" algn="ctr">
              <a:buNone/>
              <a:defRPr sz="3000" spc="3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 TITLE GOES HERE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B9A6731-E8CF-354D-A9B3-4C8279C84B1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423241" y="5184912"/>
            <a:ext cx="6297519" cy="1165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92081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C Content 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person, outdoor, man, people&#10;&#10;Description automatically generated">
            <a:extLst>
              <a:ext uri="{FF2B5EF4-FFF2-40B4-BE49-F238E27FC236}">
                <a16:creationId xmlns:a16="http://schemas.microsoft.com/office/drawing/2014/main" id="{6ACECBEB-E200-5C48-BD42-BCA9AD284BD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011387" y="0"/>
            <a:ext cx="4132613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5C310FE-A61B-8440-BF86-3883B3A76181}"/>
              </a:ext>
            </a:extLst>
          </p:cNvPr>
          <p:cNvSpPr/>
          <p:nvPr userDrawn="1"/>
        </p:nvSpPr>
        <p:spPr>
          <a:xfrm>
            <a:off x="3856102" y="6216985"/>
            <a:ext cx="956984" cy="45719"/>
          </a:xfrm>
          <a:prstGeom prst="rect">
            <a:avLst/>
          </a:prstGeom>
          <a:solidFill>
            <a:srgbClr val="009B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CDAEFEB-E8F2-814A-919E-471B2CA9BB0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870467" y="6365047"/>
            <a:ext cx="928255" cy="379287"/>
          </a:xfrm>
          <a:prstGeom prst="rect">
            <a:avLst/>
          </a:prstGeom>
        </p:spPr>
      </p:pic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CF133794-7BC6-324D-8B72-27AAB5DB141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011" y="6360269"/>
            <a:ext cx="1304089" cy="393809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A4D9B68-9D04-0F44-8881-B4385DCBE5E2}"/>
              </a:ext>
            </a:extLst>
          </p:cNvPr>
          <p:cNvCxnSpPr>
            <a:cxnSpLocks/>
          </p:cNvCxnSpPr>
          <p:nvPr userDrawn="1"/>
        </p:nvCxnSpPr>
        <p:spPr>
          <a:xfrm>
            <a:off x="180799" y="6233945"/>
            <a:ext cx="3497121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5994B31E-674E-9342-937C-035E48EA85C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09575" y="1909763"/>
            <a:ext cx="4171950" cy="4106862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482B953B-2758-3B46-921D-4E4EB5C34D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9575" y="365127"/>
            <a:ext cx="4171950" cy="76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8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DB5A34C5-15AB-9948-9572-30DBEA0E463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9575" y="1198880"/>
            <a:ext cx="4171950" cy="508000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25767731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76">
          <p15:clr>
            <a:srgbClr val="FBAE40"/>
          </p15:clr>
        </p15:guide>
        <p15:guide id="2">
          <p15:clr>
            <a:srgbClr val="FBAE40"/>
          </p15:clr>
        </p15:guide>
        <p15:guide id="3" pos="120">
          <p15:clr>
            <a:srgbClr val="FBAE40"/>
          </p15:clr>
        </p15:guide>
        <p15:guide id="4" pos="3144">
          <p15:clr>
            <a:srgbClr val="FBAE40"/>
          </p15:clr>
        </p15:guide>
        <p15:guide id="5" pos="3024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C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958DF4A-4D15-AE46-BCF3-490865FEB3D0}"/>
              </a:ext>
            </a:extLst>
          </p:cNvPr>
          <p:cNvSpPr/>
          <p:nvPr userDrawn="1"/>
        </p:nvSpPr>
        <p:spPr>
          <a:xfrm>
            <a:off x="7747382" y="6216985"/>
            <a:ext cx="956984" cy="45719"/>
          </a:xfrm>
          <a:prstGeom prst="rect">
            <a:avLst/>
          </a:prstGeom>
          <a:solidFill>
            <a:srgbClr val="009B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77C3726-FAD5-7C44-94E3-C4E81D78821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61747" y="6365047"/>
            <a:ext cx="928255" cy="379287"/>
          </a:xfrm>
          <a:prstGeom prst="rect">
            <a:avLst/>
          </a:prstGeom>
        </p:spPr>
      </p:pic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CF133794-7BC6-324D-8B72-27AAB5DB141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011" y="6360269"/>
            <a:ext cx="1304089" cy="393809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04CE824-15F4-F944-A272-8CB72996C9FE}"/>
              </a:ext>
            </a:extLst>
          </p:cNvPr>
          <p:cNvCxnSpPr>
            <a:cxnSpLocks/>
          </p:cNvCxnSpPr>
          <p:nvPr userDrawn="1"/>
        </p:nvCxnSpPr>
        <p:spPr>
          <a:xfrm>
            <a:off x="180799" y="6233945"/>
            <a:ext cx="7388401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lide Number Placeholder 6">
            <a:extLst>
              <a:ext uri="{FF2B5EF4-FFF2-40B4-BE49-F238E27FC236}">
                <a16:creationId xmlns:a16="http://schemas.microsoft.com/office/drawing/2014/main" id="{74D5A213-B54C-7348-B25E-7F6F8FFC4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89517" y="6559918"/>
            <a:ext cx="357055" cy="209912"/>
          </a:xfrm>
        </p:spPr>
        <p:txBody>
          <a:bodyPr/>
          <a:lstStyle>
            <a:lvl1pPr>
              <a:defRPr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fld id="{C53052E6-E16C-A04B-8192-1DB31D569F0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09735B6C-CF20-9E43-BC94-65F0C1B34F2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650" y="1909763"/>
            <a:ext cx="7886700" cy="4106862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A4819B2A-8C28-D84D-BF09-2EE0365956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6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020C6DBA-7784-2C40-A0FD-B5E5C80AEC3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1198880"/>
            <a:ext cx="7886700" cy="50800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17646936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76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L Explo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87249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76">
          <p15:clr>
            <a:srgbClr val="FBAE40"/>
          </p15:clr>
        </p15:guide>
        <p15:guide id="2" pos="56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n-FIRST 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oup of people standing in front of a crowd&#10;&#10;Description automatically generated">
            <a:extLst>
              <a:ext uri="{FF2B5EF4-FFF2-40B4-BE49-F238E27FC236}">
                <a16:creationId xmlns:a16="http://schemas.microsoft.com/office/drawing/2014/main" id="{39DED77A-CA14-A247-870A-C5C8EA681C4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73" y="0"/>
            <a:ext cx="9141027" cy="68580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B40931E-F848-744F-AAEC-C6A784CC2C8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624" y="2853387"/>
            <a:ext cx="7928753" cy="971671"/>
          </a:xfrm>
        </p:spPr>
        <p:txBody>
          <a:bodyPr anchor="b">
            <a:normAutofit/>
          </a:bodyPr>
          <a:lstStyle>
            <a:lvl1pPr algn="ctr">
              <a:defRPr sz="5500" b="1" spc="3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/>
              <a:t>TITLE GOES HERE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5C1C95D6-CF94-094E-BD9B-E69883FD91E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7624" y="3917133"/>
            <a:ext cx="7928753" cy="541338"/>
          </a:xfrm>
        </p:spPr>
        <p:txBody>
          <a:bodyPr>
            <a:normAutofit/>
          </a:bodyPr>
          <a:lstStyle>
            <a:lvl1pPr marL="0" indent="0" algn="ctr">
              <a:buNone/>
              <a:defRPr sz="3000" spc="3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 TITLE GOES HERE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4BCF919-0AF9-334A-8B22-BFD6EB0DE7C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624" y="5539497"/>
            <a:ext cx="7928752" cy="914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9391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n-FIRST Titl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ndoor, store, people, man&#10;&#10;Description automatically generated">
            <a:extLst>
              <a:ext uri="{FF2B5EF4-FFF2-40B4-BE49-F238E27FC236}">
                <a16:creationId xmlns:a16="http://schemas.microsoft.com/office/drawing/2014/main" id="{ECD47285-B1D5-EF41-B498-C70FA477979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73" y="0"/>
            <a:ext cx="9141027" cy="68580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B40931E-F848-744F-AAEC-C6A784CC2C8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624" y="2853387"/>
            <a:ext cx="7928753" cy="971671"/>
          </a:xfrm>
        </p:spPr>
        <p:txBody>
          <a:bodyPr anchor="b">
            <a:normAutofit/>
          </a:bodyPr>
          <a:lstStyle>
            <a:lvl1pPr algn="ctr">
              <a:defRPr sz="5500" b="1" spc="3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/>
              <a:t>TITLE GOES HERE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5C1C95D6-CF94-094E-BD9B-E69883FD91E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7624" y="3917133"/>
            <a:ext cx="7928753" cy="541338"/>
          </a:xfrm>
        </p:spPr>
        <p:txBody>
          <a:bodyPr>
            <a:normAutofit/>
          </a:bodyPr>
          <a:lstStyle>
            <a:lvl1pPr marL="0" indent="0" algn="ctr">
              <a:buNone/>
              <a:defRPr sz="3000" spc="3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 TITLE GOES HERE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4BCF919-0AF9-334A-8B22-BFD6EB0DE7C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624" y="5539497"/>
            <a:ext cx="7928752" cy="914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2824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n-FIRST Titl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erson standing in front of a crowd&#10;&#10;Description automatically generated">
            <a:extLst>
              <a:ext uri="{FF2B5EF4-FFF2-40B4-BE49-F238E27FC236}">
                <a16:creationId xmlns:a16="http://schemas.microsoft.com/office/drawing/2014/main" id="{4FABAD6A-6588-E541-8FD5-DD8A3BFB95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73" y="0"/>
            <a:ext cx="9141027" cy="68580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B40931E-F848-744F-AAEC-C6A784CC2C8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624" y="2853387"/>
            <a:ext cx="7928753" cy="971671"/>
          </a:xfrm>
        </p:spPr>
        <p:txBody>
          <a:bodyPr anchor="b">
            <a:normAutofit/>
          </a:bodyPr>
          <a:lstStyle>
            <a:lvl1pPr algn="ctr">
              <a:defRPr sz="5500" b="1" spc="3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/>
              <a:t>TITLE GOES HERE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5C1C95D6-CF94-094E-BD9B-E69883FD91E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7624" y="3917133"/>
            <a:ext cx="7928753" cy="541338"/>
          </a:xfrm>
        </p:spPr>
        <p:txBody>
          <a:bodyPr>
            <a:normAutofit/>
          </a:bodyPr>
          <a:lstStyle>
            <a:lvl1pPr marL="0" indent="0" algn="ctr">
              <a:buNone/>
              <a:defRPr sz="3000" spc="3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 TITLE GOES HERE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4BCF919-0AF9-334A-8B22-BFD6EB0DE7C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624" y="5539497"/>
            <a:ext cx="7928752" cy="914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917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n-FIRST Built Better Togeth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bird&#10;&#10;Description automatically generated">
            <a:extLst>
              <a:ext uri="{FF2B5EF4-FFF2-40B4-BE49-F238E27FC236}">
                <a16:creationId xmlns:a16="http://schemas.microsoft.com/office/drawing/2014/main" id="{DFFEBD19-C7F9-364D-AC14-202929C8DA9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"/>
            <a:ext cx="9144000" cy="6899643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B40931E-F848-744F-AAEC-C6A784CC2C8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624" y="2505047"/>
            <a:ext cx="7928753" cy="971671"/>
          </a:xfrm>
        </p:spPr>
        <p:txBody>
          <a:bodyPr anchor="b">
            <a:normAutofit/>
          </a:bodyPr>
          <a:lstStyle>
            <a:lvl1pPr algn="ctr">
              <a:defRPr sz="5500" b="1" spc="3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/>
              <a:t>TITLE GOES HERE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5C1C95D6-CF94-094E-BD9B-E69883FD91E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7624" y="3568793"/>
            <a:ext cx="7928753" cy="541338"/>
          </a:xfrm>
        </p:spPr>
        <p:txBody>
          <a:bodyPr>
            <a:normAutofit/>
          </a:bodyPr>
          <a:lstStyle>
            <a:lvl1pPr marL="0" indent="0" algn="ctr">
              <a:buNone/>
              <a:defRPr sz="3000" spc="3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 TITLE GOES HERE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BEA6D01-5E9C-DE46-94F8-EDAC89A95CE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624" y="5533408"/>
            <a:ext cx="7928752" cy="944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8024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n-FIRST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CF133794-7BC6-324D-8B72-27AAB5DB141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011" y="6360269"/>
            <a:ext cx="1304089" cy="393809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04CE824-15F4-F944-A272-8CB72996C9FE}"/>
              </a:ext>
            </a:extLst>
          </p:cNvPr>
          <p:cNvCxnSpPr>
            <a:cxnSpLocks/>
          </p:cNvCxnSpPr>
          <p:nvPr userDrawn="1"/>
        </p:nvCxnSpPr>
        <p:spPr>
          <a:xfrm>
            <a:off x="180799" y="6233945"/>
            <a:ext cx="8782402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lide Number Placeholder 6">
            <a:extLst>
              <a:ext uri="{FF2B5EF4-FFF2-40B4-BE49-F238E27FC236}">
                <a16:creationId xmlns:a16="http://schemas.microsoft.com/office/drawing/2014/main" id="{74D5A213-B54C-7348-B25E-7F6F8FFC4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89517" y="6559918"/>
            <a:ext cx="357055" cy="209912"/>
          </a:xfrm>
        </p:spPr>
        <p:txBody>
          <a:bodyPr/>
          <a:lstStyle>
            <a:lvl1pPr>
              <a:defRPr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fld id="{C53052E6-E16C-A04B-8192-1DB31D569F0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8015FCC8-578F-F448-956B-12F9CC61C3C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650" y="1909763"/>
            <a:ext cx="7886700" cy="4106862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50870A3B-A479-304E-9979-5AE06B0E34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6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42BA1346-FCA4-6645-AD56-6D0F731B592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1198880"/>
            <a:ext cx="7886700" cy="50800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23371144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76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n-FIRST + Programs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0819DE0D-8BCD-E84C-964A-F2259FACAEB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650" y="1909763"/>
            <a:ext cx="7886700" cy="4106862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89517" y="6559918"/>
            <a:ext cx="357055" cy="209912"/>
          </a:xfrm>
        </p:spPr>
        <p:txBody>
          <a:bodyPr/>
          <a:lstStyle>
            <a:lvl1pPr>
              <a:defRPr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fld id="{C53052E6-E16C-A04B-8192-1DB31D569F0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CF133794-7BC6-324D-8B72-27AAB5DB141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011" y="6360269"/>
            <a:ext cx="1304089" cy="393809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04CE824-15F4-F944-A272-8CB72996C9FE}"/>
              </a:ext>
            </a:extLst>
          </p:cNvPr>
          <p:cNvCxnSpPr>
            <a:cxnSpLocks/>
          </p:cNvCxnSpPr>
          <p:nvPr userDrawn="1"/>
        </p:nvCxnSpPr>
        <p:spPr>
          <a:xfrm>
            <a:off x="180799" y="6233945"/>
            <a:ext cx="5224321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picture containing clock, meter&#10;&#10;Description automatically generated">
            <a:extLst>
              <a:ext uri="{FF2B5EF4-FFF2-40B4-BE49-F238E27FC236}">
                <a16:creationId xmlns:a16="http://schemas.microsoft.com/office/drawing/2014/main" id="{6DC5C20F-4E7E-1F44-A7B5-FB033F4C19A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36321" y="6193049"/>
            <a:ext cx="3172246" cy="550869"/>
          </a:xfrm>
          <a:prstGeom prst="rect">
            <a:avLst/>
          </a:prstGeom>
        </p:spPr>
      </p:pic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6555E7D4-A808-DE4B-A41C-026E2451EE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6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16FE883-6A33-C746-B87C-BF6A87DCA39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1198880"/>
            <a:ext cx="7886700" cy="50800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38772864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248" userDrawn="1">
          <p15:clr>
            <a:srgbClr val="FBAE40"/>
          </p15:clr>
        </p15:guide>
        <p15:guide id="2" pos="56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n-FIRST Spli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CF133794-7BC6-324D-8B72-27AAB5DB141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011" y="6360269"/>
            <a:ext cx="1304089" cy="393809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04CE824-15F4-F944-A272-8CB72996C9FE}"/>
              </a:ext>
            </a:extLst>
          </p:cNvPr>
          <p:cNvCxnSpPr>
            <a:cxnSpLocks/>
          </p:cNvCxnSpPr>
          <p:nvPr userDrawn="1"/>
        </p:nvCxnSpPr>
        <p:spPr>
          <a:xfrm>
            <a:off x="180799" y="6233945"/>
            <a:ext cx="4619801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group of people standing in front of a crowd&#10;&#10;Description automatically generated">
            <a:extLst>
              <a:ext uri="{FF2B5EF4-FFF2-40B4-BE49-F238E27FC236}">
                <a16:creationId xmlns:a16="http://schemas.microsoft.com/office/drawing/2014/main" id="{374EEA14-F8F4-E24C-ADCD-5E2EDCBDE11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011387" y="0"/>
            <a:ext cx="4132613" cy="6858000"/>
          </a:xfrm>
          <a:prstGeom prst="rect">
            <a:avLst/>
          </a:prstGeom>
        </p:spPr>
      </p:pic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8F3E1952-98E0-404A-8CC9-042549C3F41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09575" y="1909763"/>
            <a:ext cx="4171950" cy="4106862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8241B465-8B17-724B-9E1C-5A2FADE1E18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9575" y="365127"/>
            <a:ext cx="4171950" cy="76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8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1C59280F-898E-3A46-A483-9189A6391E4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9575" y="1198880"/>
            <a:ext cx="4171950" cy="508000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42620119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76">
          <p15:clr>
            <a:srgbClr val="FBAE40"/>
          </p15:clr>
        </p15:guide>
        <p15:guide id="2" pos="24" userDrawn="1">
          <p15:clr>
            <a:srgbClr val="FBAE40"/>
          </p15:clr>
        </p15:guide>
        <p15:guide id="3" pos="120" userDrawn="1">
          <p15:clr>
            <a:srgbClr val="FBAE40"/>
          </p15:clr>
        </p15:guide>
        <p15:guide id="4" pos="3144" userDrawn="1">
          <p15:clr>
            <a:srgbClr val="FBAE40"/>
          </p15:clr>
        </p15:guide>
        <p15:guide id="5" pos="3024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6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950719"/>
            <a:ext cx="7886700" cy="42262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AEB161-7E7A-5042-BCF6-95F27F8C571E}" type="datetime1">
              <a:rPr lang="en-US" smtClean="0"/>
              <a:t>10/16/21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3052E6-E16C-A04B-8192-1DB31D569F0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889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2" r:id="rId2"/>
    <p:sldLayoutId id="2147483673" r:id="rId3"/>
    <p:sldLayoutId id="2147483674" r:id="rId4"/>
    <p:sldLayoutId id="2147483675" r:id="rId5"/>
    <p:sldLayoutId id="2147483677" r:id="rId6"/>
    <p:sldLayoutId id="2147483664" r:id="rId7"/>
    <p:sldLayoutId id="2147483678" r:id="rId8"/>
    <p:sldLayoutId id="2147483680" r:id="rId9"/>
    <p:sldLayoutId id="2147483681" r:id="rId10"/>
    <p:sldLayoutId id="2147483679" r:id="rId11"/>
    <p:sldLayoutId id="2147483682" r:id="rId12"/>
    <p:sldLayoutId id="2147483683" r:id="rId13"/>
    <p:sldLayoutId id="2147483684" r:id="rId14"/>
    <p:sldLayoutId id="2147483695" r:id="rId15"/>
    <p:sldLayoutId id="2147483685" r:id="rId16"/>
    <p:sldLayoutId id="2147483686" r:id="rId17"/>
    <p:sldLayoutId id="2147483687" r:id="rId18"/>
    <p:sldLayoutId id="2147483688" r:id="rId19"/>
    <p:sldLayoutId id="2147483689" r:id="rId20"/>
    <p:sldLayoutId id="2147483691" r:id="rId21"/>
    <p:sldLayoutId id="2147483690" r:id="rId22"/>
    <p:sldLayoutId id="2147483692" r:id="rId23"/>
    <p:sldLayoutId id="2147483694" r:id="rId24"/>
    <p:sldLayoutId id="2147483693" r:id="rId2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bg2">
              <a:lumMod val="25000"/>
            </a:schemeClr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85000"/>
              <a:lumOff val="15000"/>
            </a:schemeClr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85000"/>
              <a:lumOff val="15000"/>
            </a:schemeClr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85000"/>
              <a:lumOff val="15000"/>
            </a:schemeClr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>
              <a:lumMod val="85000"/>
              <a:lumOff val="15000"/>
            </a:schemeClr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912341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bg2">
              <a:lumMod val="25000"/>
            </a:schemeClr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85000"/>
              <a:lumOff val="15000"/>
            </a:schemeClr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85000"/>
              <a:lumOff val="15000"/>
            </a:schemeClr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85000"/>
              <a:lumOff val="15000"/>
            </a:schemeClr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>
              <a:lumMod val="85000"/>
              <a:lumOff val="15000"/>
            </a:schemeClr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7" Type="http://schemas.openxmlformats.org/officeDocument/2006/relationships/image" Target="../media/image3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34.jpeg"/><Relationship Id="rId5" Type="http://schemas.openxmlformats.org/officeDocument/2006/relationships/image" Target="../media/image33.emf"/><Relationship Id="rId4" Type="http://schemas.openxmlformats.org/officeDocument/2006/relationships/image" Target="../media/image32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3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2C40124-7A20-4FB3-98C5-36C619DE8050}"/>
              </a:ext>
            </a:extLst>
          </p:cNvPr>
          <p:cNvSpPr/>
          <p:nvPr/>
        </p:nvSpPr>
        <p:spPr>
          <a:xfrm>
            <a:off x="-1" y="-5051"/>
            <a:ext cx="9144001" cy="6858001"/>
          </a:xfrm>
          <a:prstGeom prst="rect">
            <a:avLst/>
          </a:prstGeom>
          <a:solidFill>
            <a:srgbClr val="ED1C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B760C1-7E25-45A7-B891-53C58D074EA2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61239" y="863253"/>
            <a:ext cx="3734151" cy="916120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6000" dirty="0">
                <a:solidFill>
                  <a:schemeClr val="bg1"/>
                </a:solidFill>
                <a:latin typeface="Roboto Medium" pitchFamily="2" charset="0"/>
                <a:ea typeface="Roboto Medium" pitchFamily="2" charset="0"/>
              </a:rPr>
              <a:t>Session 7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44A52B-1E9F-874B-995F-737B8FDAA78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1717593" y="3552741"/>
            <a:ext cx="4465484" cy="3309147"/>
          </a:xfrm>
          <a:prstGeom prst="rect">
            <a:avLst/>
          </a:prstGeom>
        </p:spPr>
      </p:pic>
      <p:sp>
        <p:nvSpPr>
          <p:cNvPr id="9" name="Triangle 8">
            <a:extLst>
              <a:ext uri="{FF2B5EF4-FFF2-40B4-BE49-F238E27FC236}">
                <a16:creationId xmlns:a16="http://schemas.microsoft.com/office/drawing/2014/main" id="{333C1C69-B690-7449-B8B0-DEA03BE5BB6F}"/>
              </a:ext>
            </a:extLst>
          </p:cNvPr>
          <p:cNvSpPr/>
          <p:nvPr/>
        </p:nvSpPr>
        <p:spPr>
          <a:xfrm>
            <a:off x="8407280" y="2468384"/>
            <a:ext cx="1477074" cy="1083156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Triangle 21">
            <a:extLst>
              <a:ext uri="{FF2B5EF4-FFF2-40B4-BE49-F238E27FC236}">
                <a16:creationId xmlns:a16="http://schemas.microsoft.com/office/drawing/2014/main" id="{81BC9F91-93BD-DB49-960B-BD122234EA90}"/>
              </a:ext>
            </a:extLst>
          </p:cNvPr>
          <p:cNvSpPr/>
          <p:nvPr/>
        </p:nvSpPr>
        <p:spPr>
          <a:xfrm>
            <a:off x="4864716" y="2168752"/>
            <a:ext cx="882095" cy="646851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Triangle 22">
            <a:extLst>
              <a:ext uri="{FF2B5EF4-FFF2-40B4-BE49-F238E27FC236}">
                <a16:creationId xmlns:a16="http://schemas.microsoft.com/office/drawing/2014/main" id="{660B4C8E-BAE8-464B-BBB8-F8192D031B4C}"/>
              </a:ext>
            </a:extLst>
          </p:cNvPr>
          <p:cNvSpPr/>
          <p:nvPr/>
        </p:nvSpPr>
        <p:spPr>
          <a:xfrm rot="10800000">
            <a:off x="4861219" y="2815603"/>
            <a:ext cx="882095" cy="646851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Triangle 24">
            <a:extLst>
              <a:ext uri="{FF2B5EF4-FFF2-40B4-BE49-F238E27FC236}">
                <a16:creationId xmlns:a16="http://schemas.microsoft.com/office/drawing/2014/main" id="{1F865867-B648-DD4C-99DC-EFF2CCFBC362}"/>
              </a:ext>
            </a:extLst>
          </p:cNvPr>
          <p:cNvSpPr/>
          <p:nvPr/>
        </p:nvSpPr>
        <p:spPr>
          <a:xfrm rot="10800000">
            <a:off x="5202787" y="-1"/>
            <a:ext cx="4839484" cy="3548852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Triangle 26">
            <a:extLst>
              <a:ext uri="{FF2B5EF4-FFF2-40B4-BE49-F238E27FC236}">
                <a16:creationId xmlns:a16="http://schemas.microsoft.com/office/drawing/2014/main" id="{3C7D7AE7-5927-E349-8635-91597DF21F1B}"/>
              </a:ext>
            </a:extLst>
          </p:cNvPr>
          <p:cNvSpPr/>
          <p:nvPr/>
        </p:nvSpPr>
        <p:spPr>
          <a:xfrm>
            <a:off x="3273763" y="-5051"/>
            <a:ext cx="560557" cy="411063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45A811D-8BDD-9047-BE7F-C840FC4585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9295" y="1483530"/>
            <a:ext cx="1163988" cy="1083156"/>
          </a:xfrm>
          <a:prstGeom prst="rect">
            <a:avLst/>
          </a:prstGeom>
        </p:spPr>
      </p:pic>
      <p:sp>
        <p:nvSpPr>
          <p:cNvPr id="21" name="Triangle 20">
            <a:extLst>
              <a:ext uri="{FF2B5EF4-FFF2-40B4-BE49-F238E27FC236}">
                <a16:creationId xmlns:a16="http://schemas.microsoft.com/office/drawing/2014/main" id="{F19A3321-F45C-B64E-8FCD-5505FA8D310B}"/>
              </a:ext>
            </a:extLst>
          </p:cNvPr>
          <p:cNvSpPr/>
          <p:nvPr/>
        </p:nvSpPr>
        <p:spPr>
          <a:xfrm rot="10800000">
            <a:off x="6765320" y="3551540"/>
            <a:ext cx="846613" cy="620831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Triangle 29">
            <a:extLst>
              <a:ext uri="{FF2B5EF4-FFF2-40B4-BE49-F238E27FC236}">
                <a16:creationId xmlns:a16="http://schemas.microsoft.com/office/drawing/2014/main" id="{B5EAB46B-B62F-0B4A-9B22-DC010CCED81E}"/>
              </a:ext>
            </a:extLst>
          </p:cNvPr>
          <p:cNvSpPr/>
          <p:nvPr/>
        </p:nvSpPr>
        <p:spPr>
          <a:xfrm>
            <a:off x="5891035" y="6037120"/>
            <a:ext cx="560557" cy="411063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4965C71-D23A-0448-B7BA-A53A7FD491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8421" y="5566592"/>
            <a:ext cx="1635192" cy="897512"/>
          </a:xfrm>
          <a:prstGeom prst="rect">
            <a:avLst/>
          </a:prstGeom>
        </p:spPr>
      </p:pic>
      <p:sp>
        <p:nvSpPr>
          <p:cNvPr id="31" name="Triangle 30">
            <a:extLst>
              <a:ext uri="{FF2B5EF4-FFF2-40B4-BE49-F238E27FC236}">
                <a16:creationId xmlns:a16="http://schemas.microsoft.com/office/drawing/2014/main" id="{0344DA23-0EA7-0342-A150-4BABE6EB94D5}"/>
              </a:ext>
            </a:extLst>
          </p:cNvPr>
          <p:cNvSpPr/>
          <p:nvPr/>
        </p:nvSpPr>
        <p:spPr>
          <a:xfrm rot="10800000">
            <a:off x="8407280" y="4222479"/>
            <a:ext cx="560557" cy="411063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 descr="Logo, company name&#10;&#10;Description automatically generated">
            <a:extLst>
              <a:ext uri="{FF2B5EF4-FFF2-40B4-BE49-F238E27FC236}">
                <a16:creationId xmlns:a16="http://schemas.microsoft.com/office/drawing/2014/main" id="{740D2BD1-83B5-4863-8371-2027926CFAD9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96224" y="265835"/>
            <a:ext cx="1730130" cy="1088136"/>
          </a:xfrm>
          <a:prstGeom prst="rect">
            <a:avLst/>
          </a:prstGeom>
        </p:spPr>
      </p:pic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4A68C850-6E2B-458E-8655-A632EC080CDA}"/>
              </a:ext>
            </a:extLst>
          </p:cNvPr>
          <p:cNvSpPr/>
          <p:nvPr/>
        </p:nvSpPr>
        <p:spPr>
          <a:xfrm>
            <a:off x="281689" y="3068997"/>
            <a:ext cx="3734152" cy="3302984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ED1C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9912B6-31A5-4487-AD93-01B3D82B61E8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8192" y="3062833"/>
            <a:ext cx="3734496" cy="3309148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33025105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7D7AD4-EE25-42E6-A3F2-C658860DB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052E6-E16C-A04B-8192-1DB31D569F09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D4712C1-F703-4BDE-AA70-74AE23C7B71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650" y="1136297"/>
            <a:ext cx="8060867" cy="3023393"/>
          </a:xfrm>
        </p:spPr>
        <p:txBody>
          <a:bodyPr>
            <a:noAutofit/>
          </a:bodyPr>
          <a:lstStyle/>
          <a:p>
            <a:r>
              <a:rPr lang="en-US" b="0" i="0" u="none" strike="noStrike" baseline="0" dirty="0">
                <a:solidFill>
                  <a:srgbClr val="211D1E"/>
                </a:solidFill>
                <a:latin typeface="Helvetica Neue" panose="02000503000000020004"/>
              </a:rPr>
              <a:t>Get together at the mat. </a:t>
            </a:r>
          </a:p>
          <a:p>
            <a:r>
              <a:rPr lang="en-US" b="0" i="0" u="none" strike="noStrike" baseline="0" dirty="0">
                <a:solidFill>
                  <a:srgbClr val="211D1E"/>
                </a:solidFill>
                <a:latin typeface="Helvetica Neue" panose="02000503000000020004"/>
              </a:rPr>
              <a:t>Show the team any new coding skills you learned. </a:t>
            </a:r>
          </a:p>
          <a:p>
            <a:r>
              <a:rPr lang="en-US" b="0" i="0" u="none" strike="noStrike" baseline="0" dirty="0">
                <a:solidFill>
                  <a:srgbClr val="211D1E"/>
                </a:solidFill>
                <a:latin typeface="Helvetica Neue" panose="02000503000000020004"/>
              </a:rPr>
              <a:t>Discuss your research and your project solution. </a:t>
            </a:r>
          </a:p>
          <a:p>
            <a:r>
              <a:rPr lang="en-US" b="0" i="0" u="none" strike="noStrike" baseline="0" dirty="0">
                <a:solidFill>
                  <a:srgbClr val="211D1E"/>
                </a:solidFill>
                <a:latin typeface="Helvetica Neue" panose="02000503000000020004"/>
              </a:rPr>
              <a:t>Discuss the reflection questions. </a:t>
            </a:r>
          </a:p>
          <a:p>
            <a:r>
              <a:rPr lang="en-US" b="0" i="0" u="none" strike="noStrike" baseline="0" dirty="0">
                <a:solidFill>
                  <a:srgbClr val="211D1E"/>
                </a:solidFill>
                <a:latin typeface="Helvetica Neue" panose="02000503000000020004"/>
              </a:rPr>
              <a:t>Clean up your space. </a:t>
            </a:r>
            <a:endParaRPr lang="en-US" dirty="0">
              <a:latin typeface="Helvetica Neue" panose="02000503000000020004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6567651-8AA4-479B-AC03-821AC799E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FF0000"/>
                </a:solidFill>
              </a:rPr>
              <a:t>Share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A1571AC-01BF-46D6-BD8E-BBA61BB437E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4210006"/>
            <a:ext cx="9144000" cy="1949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2520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7D7AD4-EE25-42E6-A3F2-C658860DB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052E6-E16C-A04B-8192-1DB31D569F09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D4712C1-F703-4BDE-AA70-74AE23C7B71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2000" y="2102406"/>
            <a:ext cx="3943350" cy="2653187"/>
          </a:xfrm>
        </p:spPr>
        <p:txBody>
          <a:bodyPr>
            <a:noAutofit/>
          </a:bodyPr>
          <a:lstStyle/>
          <a:p>
            <a:r>
              <a:rPr lang="en-US" b="0" i="0" u="none" strike="noStrike" baseline="0" dirty="0">
                <a:solidFill>
                  <a:srgbClr val="211D1E"/>
                </a:solidFill>
                <a:latin typeface="Helvetica Neue" panose="02000503000000020004"/>
              </a:rPr>
              <a:t>Can you describe your innovative solution and how it solves your problem? </a:t>
            </a:r>
          </a:p>
          <a:p>
            <a:r>
              <a:rPr lang="en-US" b="0" i="0" u="none" strike="noStrike" baseline="0" dirty="0">
                <a:solidFill>
                  <a:srgbClr val="211D1E"/>
                </a:solidFill>
                <a:latin typeface="Helvetica Neue" panose="02000503000000020004"/>
              </a:rPr>
              <a:t>Does your solution involve a piece of equipment or technology?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6567651-8AA4-479B-AC03-821AC799E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FF0000"/>
                </a:solidFill>
              </a:rPr>
              <a:t>Reflection Questions</a:t>
            </a:r>
          </a:p>
        </p:txBody>
      </p:sp>
      <p:pic>
        <p:nvPicPr>
          <p:cNvPr id="7" name="Picture 6" descr="A picture containing person, computer, sitting, indoor&#10;&#10;Description automatically generated">
            <a:extLst>
              <a:ext uri="{FF2B5EF4-FFF2-40B4-BE49-F238E27FC236}">
                <a16:creationId xmlns:a16="http://schemas.microsoft.com/office/drawing/2014/main" id="{2F8FBBC7-DCBA-4431-A218-8812E7442D8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8650" y="1127761"/>
            <a:ext cx="3608941" cy="4657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5280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7D7AD4-EE25-42E6-A3F2-C658860DB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052E6-E16C-A04B-8192-1DB31D569F09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6567651-8AA4-479B-AC03-821AC799E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Career Connections</a:t>
            </a: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32470C2B-5429-42D3-A809-627921F5C5AB}"/>
              </a:ext>
            </a:extLst>
          </p:cNvPr>
          <p:cNvSpPr txBox="1">
            <a:spLocks/>
          </p:cNvSpPr>
          <p:nvPr/>
        </p:nvSpPr>
        <p:spPr>
          <a:xfrm>
            <a:off x="660524" y="1594804"/>
            <a:ext cx="2804142" cy="9642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2">
                    <a:lumMod val="2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Warehouse Worker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DF1E321E-45F1-4221-AD2E-1FC7A236391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62940" y="2778725"/>
            <a:ext cx="2651760" cy="2013194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b="1" i="0" u="none" strike="noStrike" baseline="0" dirty="0">
                <a:latin typeface="Helvetica Neue" panose="02000503000000020004"/>
              </a:rPr>
              <a:t>Role:</a:t>
            </a:r>
          </a:p>
          <a:p>
            <a:pPr marL="0" indent="0" algn="l">
              <a:buNone/>
            </a:pPr>
            <a:r>
              <a:rPr lang="en-US" b="0" i="0" u="none" strike="noStrike" baseline="0" dirty="0">
                <a:latin typeface="ArialMT"/>
              </a:rPr>
              <a:t>Designs ways to safely and efficiently transport cargo.</a:t>
            </a:r>
            <a:endParaRPr lang="en-US" dirty="0">
              <a:latin typeface="Helvetica Neue" panose="02000503000000020004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9D3770E9-C593-4B88-AE08-81DBAA098A9B}"/>
              </a:ext>
            </a:extLst>
          </p:cNvPr>
          <p:cNvSpPr/>
          <p:nvPr/>
        </p:nvSpPr>
        <p:spPr>
          <a:xfrm>
            <a:off x="594360" y="1493203"/>
            <a:ext cx="2788920" cy="1128077"/>
          </a:xfrm>
          <a:prstGeom prst="roundRect">
            <a:avLst/>
          </a:prstGeom>
          <a:solidFill>
            <a:srgbClr val="ED1C24"/>
          </a:solidFill>
          <a:ln>
            <a:solidFill>
              <a:srgbClr val="ED1C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3">
            <a:extLst>
              <a:ext uri="{FF2B5EF4-FFF2-40B4-BE49-F238E27FC236}">
                <a16:creationId xmlns:a16="http://schemas.microsoft.com/office/drawing/2014/main" id="{390B74DA-B9CA-4B46-9FC4-74FC6252EFB1}"/>
              </a:ext>
            </a:extLst>
          </p:cNvPr>
          <p:cNvSpPr txBox="1">
            <a:spLocks/>
          </p:cNvSpPr>
          <p:nvPr/>
        </p:nvSpPr>
        <p:spPr>
          <a:xfrm>
            <a:off x="694814" y="1493204"/>
            <a:ext cx="2488224" cy="11280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2">
                    <a:lumMod val="2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Cargo</a:t>
            </a:r>
          </a:p>
          <a:p>
            <a:r>
              <a:rPr lang="en-US" dirty="0">
                <a:solidFill>
                  <a:schemeClr val="bg1"/>
                </a:solidFill>
              </a:rPr>
              <a:t>Engineer</a:t>
            </a:r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4FDBA570-97CE-46D7-B06B-4691131529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619592" y="1493203"/>
            <a:ext cx="4950894" cy="4443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20970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7D7AD4-EE25-42E6-A3F2-C658860DB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052E6-E16C-A04B-8192-1DB31D569F09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13" name="Title 3">
            <a:extLst>
              <a:ext uri="{FF2B5EF4-FFF2-40B4-BE49-F238E27FC236}">
                <a16:creationId xmlns:a16="http://schemas.microsoft.com/office/drawing/2014/main" id="{79E1ECC3-F162-4E13-A48B-FE68FA7D1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solidFill>
                  <a:schemeClr val="tx1"/>
                </a:solidFill>
              </a:rPr>
              <a:t>Multimedia Resources</a:t>
            </a:r>
            <a:endParaRPr lang="en-US" sz="2400" b="0" dirty="0">
              <a:solidFill>
                <a:schemeClr val="tx1"/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F78A9DB-E5AA-4B24-9F57-3E0E955F5A92}"/>
              </a:ext>
            </a:extLst>
          </p:cNvPr>
          <p:cNvSpPr/>
          <p:nvPr/>
        </p:nvSpPr>
        <p:spPr>
          <a:xfrm>
            <a:off x="1018902" y="1058090"/>
            <a:ext cx="7106194" cy="4741818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 descr="A picture containing text, toy, doll&#10;&#10;Description automatically generated">
            <a:extLst>
              <a:ext uri="{FF2B5EF4-FFF2-40B4-BE49-F238E27FC236}">
                <a16:creationId xmlns:a16="http://schemas.microsoft.com/office/drawing/2014/main" id="{3BAF43A5-3242-4612-A086-EC34A875CE2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38967" y="1200183"/>
            <a:ext cx="3866063" cy="386606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6F64D3A-075E-49C2-9842-F32E7A65343B}"/>
              </a:ext>
            </a:extLst>
          </p:cNvPr>
          <p:cNvSpPr txBox="1"/>
          <p:nvPr/>
        </p:nvSpPr>
        <p:spPr>
          <a:xfrm>
            <a:off x="1175655" y="5112245"/>
            <a:ext cx="6792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You may wish to embed a relevant, age-appropriate video for your students here.  See the Notes for an example.</a:t>
            </a:r>
          </a:p>
        </p:txBody>
      </p:sp>
    </p:spTree>
    <p:extLst>
      <p:ext uri="{BB962C8B-B14F-4D97-AF65-F5344CB8AC3E}">
        <p14:creationId xmlns:p14="http://schemas.microsoft.com/office/powerpoint/2010/main" val="26717761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7D7AD4-EE25-42E6-A3F2-C658860DB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052E6-E16C-A04B-8192-1DB31D569F09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6567651-8AA4-479B-AC03-821AC799E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solidFill>
                  <a:srgbClr val="FF0000"/>
                </a:solidFill>
              </a:rPr>
              <a:t>Clean Up</a:t>
            </a:r>
          </a:p>
        </p:txBody>
      </p:sp>
      <p:pic>
        <p:nvPicPr>
          <p:cNvPr id="5" name="Picture 4" descr="A picture containing tool, brush&#10;&#10;Description automatically generated">
            <a:extLst>
              <a:ext uri="{FF2B5EF4-FFF2-40B4-BE49-F238E27FC236}">
                <a16:creationId xmlns:a16="http://schemas.microsoft.com/office/drawing/2014/main" id="{8C54FEE0-F358-43D4-9A72-77A42640E54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1874" y="1127761"/>
            <a:ext cx="7340252" cy="4913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9834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891256E-55E4-4477-949F-AB7E827AA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052E6-E16C-A04B-8192-1DB31D569F09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09E301-2DD2-4D86-86AD-49BCE4C01F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15153" y="5066852"/>
            <a:ext cx="8627633" cy="98970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400" i="1" dirty="0">
                <a:effectLst/>
                <a:latin typeface="Helvetica Neue" panose="02000503000000020004"/>
                <a:ea typeface="Calibri" panose="020F0502020204030204" pitchFamily="34" charset="0"/>
              </a:rPr>
              <a:t>FIRST</a:t>
            </a:r>
            <a:r>
              <a:rPr lang="en-US" sz="1400" baseline="30000" dirty="0">
                <a:effectLst/>
                <a:latin typeface="Helvetica Neue" panose="02000503000000020004"/>
                <a:ea typeface="Calibri" panose="020F0502020204030204" pitchFamily="34" charset="0"/>
              </a:rPr>
              <a:t>®</a:t>
            </a:r>
            <a:r>
              <a:rPr lang="en-US" sz="1400" dirty="0">
                <a:effectLst/>
                <a:latin typeface="Helvetica Neue" panose="02000503000000020004"/>
                <a:ea typeface="Calibri" panose="020F0502020204030204" pitchFamily="34" charset="0"/>
              </a:rPr>
              <a:t> and the </a:t>
            </a:r>
            <a:r>
              <a:rPr lang="en-US" sz="1400" i="1" dirty="0">
                <a:effectLst/>
                <a:latin typeface="Helvetica Neue" panose="02000503000000020004"/>
                <a:ea typeface="Calibri" panose="020F0502020204030204" pitchFamily="34" charset="0"/>
              </a:rPr>
              <a:t>FIRST</a:t>
            </a:r>
            <a:r>
              <a:rPr lang="en-US" sz="1400" baseline="30000" dirty="0">
                <a:effectLst/>
                <a:latin typeface="Helvetica Neue" panose="02000503000000020004"/>
                <a:ea typeface="Calibri" panose="020F0502020204030204" pitchFamily="34" charset="0"/>
              </a:rPr>
              <a:t>®</a:t>
            </a:r>
            <a:r>
              <a:rPr lang="en-US" sz="1400" dirty="0">
                <a:effectLst/>
                <a:latin typeface="Helvetica Neue" panose="02000503000000020004"/>
                <a:ea typeface="Calibri" panose="020F0502020204030204" pitchFamily="34" charset="0"/>
              </a:rPr>
              <a:t> logo are registered trademarks of For Inspiration and Recognition of Science and Technology (</a:t>
            </a:r>
            <a:r>
              <a:rPr lang="en-US" sz="1400" i="1" dirty="0">
                <a:effectLst/>
                <a:latin typeface="Helvetica Neue" panose="02000503000000020004"/>
                <a:ea typeface="Calibri" panose="020F0502020204030204" pitchFamily="34" charset="0"/>
              </a:rPr>
              <a:t>FIRST</a:t>
            </a:r>
            <a:r>
              <a:rPr lang="en-US" sz="1400" dirty="0">
                <a:effectLst/>
                <a:latin typeface="Helvetica Neue" panose="02000503000000020004"/>
                <a:ea typeface="Calibri" panose="020F0502020204030204" pitchFamily="34" charset="0"/>
              </a:rPr>
              <a:t>). LEGO</a:t>
            </a:r>
            <a:r>
              <a:rPr lang="en-US" sz="1400" baseline="30000" dirty="0">
                <a:effectLst/>
                <a:latin typeface="Helvetica Neue" panose="02000503000000020004"/>
                <a:ea typeface="Calibri" panose="020F0502020204030204" pitchFamily="34" charset="0"/>
              </a:rPr>
              <a:t>®</a:t>
            </a:r>
            <a:r>
              <a:rPr lang="en-US" sz="1400" baseline="30000" dirty="0">
                <a:latin typeface="Helvetica Neue" panose="02000503000000020004"/>
                <a:ea typeface="Calibri" panose="020F0502020204030204" pitchFamily="34" charset="0"/>
              </a:rPr>
              <a:t> </a:t>
            </a:r>
            <a:r>
              <a:rPr lang="en-US" sz="1400" dirty="0">
                <a:latin typeface="Helvetica Neue" panose="02000503000000020004"/>
                <a:ea typeface="Calibri" panose="020F0502020204030204" pitchFamily="34" charset="0"/>
              </a:rPr>
              <a:t>and </a:t>
            </a:r>
            <a:r>
              <a:rPr lang="en-US" sz="1400" dirty="0">
                <a:effectLst/>
                <a:latin typeface="Helvetica Neue" panose="02000503000000020004"/>
                <a:ea typeface="Calibri" panose="020F0502020204030204" pitchFamily="34" charset="0"/>
              </a:rPr>
              <a:t>MINDSTORMS</a:t>
            </a:r>
            <a:r>
              <a:rPr lang="en-US" sz="1400" baseline="30000" dirty="0">
                <a:effectLst/>
                <a:latin typeface="Helvetica Neue" panose="02000503000000020004"/>
                <a:ea typeface="Calibri" panose="020F0502020204030204" pitchFamily="34" charset="0"/>
              </a:rPr>
              <a:t>® </a:t>
            </a:r>
            <a:r>
              <a:rPr lang="en-US" sz="1400" dirty="0">
                <a:effectLst/>
                <a:latin typeface="Helvetica Neue" panose="02000503000000020004"/>
                <a:ea typeface="Calibri" panose="020F0502020204030204" pitchFamily="34" charset="0"/>
              </a:rPr>
              <a:t>are registered trademarks of the LEGO Group. </a:t>
            </a:r>
            <a:r>
              <a:rPr lang="en-US" sz="1400" i="1" dirty="0">
                <a:effectLst/>
                <a:latin typeface="Helvetica Neue" panose="02000503000000020004"/>
                <a:ea typeface="Calibri" panose="020F0502020204030204" pitchFamily="34" charset="0"/>
              </a:rPr>
              <a:t>FIRST</a:t>
            </a:r>
            <a:r>
              <a:rPr lang="en-US" sz="1400" baseline="30000" dirty="0">
                <a:effectLst/>
                <a:latin typeface="Helvetica Neue" panose="02000503000000020004"/>
                <a:ea typeface="Calibri" panose="020F0502020204030204" pitchFamily="34" charset="0"/>
              </a:rPr>
              <a:t>®</a:t>
            </a:r>
            <a:r>
              <a:rPr lang="en-US" sz="1400" dirty="0">
                <a:effectLst/>
                <a:latin typeface="Helvetica Neue" panose="02000503000000020004"/>
                <a:ea typeface="Calibri" panose="020F0502020204030204" pitchFamily="34" charset="0"/>
              </a:rPr>
              <a:t> LEGO</a:t>
            </a:r>
            <a:r>
              <a:rPr lang="en-US" sz="1400" baseline="30000" dirty="0">
                <a:effectLst/>
                <a:latin typeface="Helvetica Neue" panose="02000503000000020004"/>
                <a:ea typeface="Calibri" panose="020F0502020204030204" pitchFamily="34" charset="0"/>
              </a:rPr>
              <a:t>®</a:t>
            </a:r>
            <a:r>
              <a:rPr lang="en-US" sz="1400" dirty="0">
                <a:effectLst/>
                <a:latin typeface="Helvetica Neue" panose="02000503000000020004"/>
                <a:ea typeface="Calibri" panose="020F0502020204030204" pitchFamily="34" charset="0"/>
              </a:rPr>
              <a:t> League and CARGO CONNECT</a:t>
            </a:r>
            <a:r>
              <a:rPr lang="en-US" sz="1400" baseline="30000" dirty="0">
                <a:effectLst/>
                <a:latin typeface="Helvetica Neue" panose="02000503000000020004"/>
                <a:ea typeface="Calibri" panose="020F0502020204030204" pitchFamily="34" charset="0"/>
              </a:rPr>
              <a:t>SM</a:t>
            </a:r>
            <a:r>
              <a:rPr lang="en-US" sz="1400" dirty="0">
                <a:effectLst/>
                <a:latin typeface="Helvetica Neue" panose="02000503000000020004"/>
                <a:ea typeface="Calibri" panose="020F0502020204030204" pitchFamily="34" charset="0"/>
              </a:rPr>
              <a:t> are jointly held trademarks of </a:t>
            </a:r>
            <a:r>
              <a:rPr lang="en-US" sz="1400" i="1" dirty="0">
                <a:effectLst/>
                <a:latin typeface="Helvetica Neue" panose="02000503000000020004"/>
                <a:ea typeface="Calibri" panose="020F0502020204030204" pitchFamily="34" charset="0"/>
              </a:rPr>
              <a:t>FIRST</a:t>
            </a:r>
            <a:r>
              <a:rPr lang="en-US" sz="1400" dirty="0">
                <a:effectLst/>
                <a:latin typeface="Helvetica Neue" panose="02000503000000020004"/>
                <a:ea typeface="Calibri" panose="020F0502020204030204" pitchFamily="34" charset="0"/>
              </a:rPr>
              <a:t> and the LEGO Group. SPIKE™ Prime is a trademark of LEGO</a:t>
            </a:r>
            <a:r>
              <a:rPr lang="en-US" sz="1400" baseline="30000" dirty="0">
                <a:effectLst/>
                <a:latin typeface="Helvetica Neue" panose="02000503000000020004"/>
                <a:ea typeface="Calibri" panose="020F0502020204030204" pitchFamily="34" charset="0"/>
              </a:rPr>
              <a:t>®</a:t>
            </a:r>
            <a:r>
              <a:rPr lang="en-US" sz="1400" dirty="0">
                <a:effectLst/>
                <a:latin typeface="Helvetica Neue" panose="02000503000000020004"/>
                <a:ea typeface="Calibri" panose="020F0502020204030204" pitchFamily="34" charset="0"/>
              </a:rPr>
              <a:t> Education. All other trademarks are the property of their respective owners. ©2021 </a:t>
            </a:r>
            <a:r>
              <a:rPr lang="en-US" sz="1400" i="1" dirty="0">
                <a:effectLst/>
                <a:latin typeface="Helvetica Neue" panose="02000503000000020004"/>
                <a:ea typeface="Calibri" panose="020F0502020204030204" pitchFamily="34" charset="0"/>
              </a:rPr>
              <a:t>FIRST</a:t>
            </a:r>
            <a:r>
              <a:rPr lang="en-US" sz="1400" dirty="0">
                <a:effectLst/>
                <a:latin typeface="Helvetica Neue" panose="02000503000000020004"/>
                <a:ea typeface="Calibri" panose="020F0502020204030204" pitchFamily="34" charset="0"/>
              </a:rPr>
              <a:t> and the LEGO Group. All rights reserved. </a:t>
            </a:r>
          </a:p>
          <a:p>
            <a:pPr marL="0" indent="0">
              <a:buNone/>
            </a:pPr>
            <a:endParaRPr lang="en-US" sz="1400" dirty="0">
              <a:latin typeface="Helvetica Neue" panose="02000503000000020004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2E96E8-279D-435F-9324-73D0D2B940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4890" y="1384630"/>
            <a:ext cx="2456600" cy="2286000"/>
          </a:xfrm>
          <a:prstGeom prst="rect">
            <a:avLst/>
          </a:prstGeom>
        </p:spPr>
      </p:pic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13444D4A-68DF-42DE-9D61-3697B9E5E29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4244" y="1384630"/>
            <a:ext cx="3634725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0136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DE1808D-4A41-4429-BDD9-039046921A33}"/>
              </a:ext>
            </a:extLst>
          </p:cNvPr>
          <p:cNvSpPr/>
          <p:nvPr/>
        </p:nvSpPr>
        <p:spPr>
          <a:xfrm>
            <a:off x="263047" y="365127"/>
            <a:ext cx="8426470" cy="762634"/>
          </a:xfrm>
          <a:prstGeom prst="roundRect">
            <a:avLst/>
          </a:prstGeom>
          <a:solidFill>
            <a:srgbClr val="ED1C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7D7AD4-EE25-42E6-A3F2-C658860DB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052E6-E16C-A04B-8192-1DB31D569F09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6567651-8AA4-479B-AC03-821AC799E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Session Overview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0BFC0E9B-CC84-4D72-8BFD-54ED5EC94447}"/>
              </a:ext>
            </a:extLst>
          </p:cNvPr>
          <p:cNvSpPr/>
          <p:nvPr/>
        </p:nvSpPr>
        <p:spPr>
          <a:xfrm>
            <a:off x="358764" y="1406750"/>
            <a:ext cx="8426470" cy="1497815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i="0" u="none" strike="noStrike" baseline="0" dirty="0">
                <a:solidFill>
                  <a:srgbClr val="211D1E"/>
                </a:solidFill>
                <a:latin typeface="Helvetica Neue" panose="02000503000000020004"/>
              </a:rPr>
              <a:t>Outcomes </a:t>
            </a:r>
            <a:endParaRPr lang="en-US" sz="1800" b="0" i="0" u="none" strike="noStrike" baseline="0" dirty="0">
              <a:solidFill>
                <a:srgbClr val="211D1E"/>
              </a:solidFill>
              <a:latin typeface="Helvetica Neue" panose="0200050300000002000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211D1E"/>
                </a:solidFill>
                <a:latin typeface="Helvetica Neue" panose="02000503000000020004"/>
              </a:rPr>
              <a:t>The team will create their project solution and complete the Innovation Project Planning page.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211D1E"/>
                </a:solidFill>
                <a:latin typeface="Helvetica Neue" panose="02000503000000020004"/>
              </a:rPr>
              <a:t>The team will design and create a robot to complete Robot Game missions.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767C7FA-A337-4610-9503-3C80AAD6917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7685" y="3905074"/>
            <a:ext cx="8628630" cy="81467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0C9C1B5-1A9E-40CC-A89B-C3AC3588EBE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0038" y="3196254"/>
            <a:ext cx="8595360" cy="670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4687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7D7AD4-EE25-42E6-A3F2-C658860DB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052E6-E16C-A04B-8192-1DB31D569F09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6567651-8AA4-479B-AC03-821AC799E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ED1C24"/>
                </a:solidFill>
              </a:rPr>
              <a:t>Introduction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47ABF0-A15B-484D-B3C0-2CBB75CB029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4210006"/>
            <a:ext cx="9144000" cy="1949570"/>
          </a:xfrm>
          <a:prstGeom prst="rect">
            <a:avLst/>
          </a:prstGeom>
        </p:spPr>
      </p:pic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86FB3A79-2435-438C-A577-C7C35503CB7A}"/>
              </a:ext>
            </a:extLst>
          </p:cNvPr>
          <p:cNvSpPr txBox="1">
            <a:spLocks/>
          </p:cNvSpPr>
          <p:nvPr/>
        </p:nvSpPr>
        <p:spPr>
          <a:xfrm>
            <a:off x="3404503" y="1127761"/>
            <a:ext cx="5554437" cy="16147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1800" b="0" i="0" u="none" strike="noStrike" baseline="0">
              <a:solidFill>
                <a:srgbClr val="000000"/>
              </a:solidFill>
            </a:endParaRPr>
          </a:p>
          <a:p>
            <a:endParaRPr lang="en-US" sz="1800" b="0" i="0" u="none" strike="noStrike" baseline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D0889FA-B986-491E-AAEF-A874181BA7EC}"/>
              </a:ext>
            </a:extLst>
          </p:cNvPr>
          <p:cNvSpPr txBox="1"/>
          <p:nvPr/>
        </p:nvSpPr>
        <p:spPr>
          <a:xfrm>
            <a:off x="885816" y="1127761"/>
            <a:ext cx="2962284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0" i="0" u="none" strike="noStrike" baseline="0" dirty="0">
                <a:solidFill>
                  <a:srgbClr val="211D1E"/>
                </a:solidFill>
                <a:latin typeface="Helvetica Neue" panose="02000503000000020004"/>
              </a:rPr>
              <a:t>Think about Gracious Professionalism</a:t>
            </a:r>
            <a:r>
              <a:rPr lang="en-US" sz="2400" b="0" i="0" u="none" strike="noStrike" baseline="30000" dirty="0">
                <a:solidFill>
                  <a:srgbClr val="211D1E"/>
                </a:solidFill>
                <a:latin typeface="Helvetica Neue" panose="02000503000000020004"/>
              </a:rPr>
              <a:t>®</a:t>
            </a:r>
            <a:r>
              <a:rPr lang="en-US" sz="2400" b="0" i="0" u="none" strike="noStrike" baseline="0" dirty="0">
                <a:solidFill>
                  <a:srgbClr val="211D1E"/>
                </a:solidFill>
                <a:latin typeface="Helvetica Neue" panose="02000503000000020004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0" i="0" u="none" strike="noStrike" baseline="0" dirty="0">
                <a:solidFill>
                  <a:srgbClr val="211D1E"/>
                </a:solidFill>
                <a:latin typeface="Helvetica Neue" panose="02000503000000020004"/>
              </a:rPr>
              <a:t>Write ways your team will demonstrate this in everything you do.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D9B308-3971-495F-BA33-7AF5C4F94A3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46860" y="1191081"/>
            <a:ext cx="5212080" cy="2920348"/>
          </a:xfrm>
          <a:prstGeom prst="rect">
            <a:avLst/>
          </a:prstGeom>
          <a:ln w="31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512119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7D7AD4-EE25-42E6-A3F2-C658860DB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052E6-E16C-A04B-8192-1DB31D569F09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6567651-8AA4-479B-AC03-821AC799E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ED1C24"/>
                </a:solidFill>
              </a:rPr>
              <a:t>Introduction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D0889FA-B986-491E-AAEF-A874181BA7EC}"/>
              </a:ext>
            </a:extLst>
          </p:cNvPr>
          <p:cNvSpPr txBox="1"/>
          <p:nvPr/>
        </p:nvSpPr>
        <p:spPr>
          <a:xfrm>
            <a:off x="885815" y="1127761"/>
            <a:ext cx="780370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0" i="0" u="none" strike="noStrike" baseline="0" dirty="0">
                <a:solidFill>
                  <a:srgbClr val="211D1E"/>
                </a:solidFill>
                <a:latin typeface="Helvetica Neue" panose="02000503000000020004"/>
              </a:rPr>
              <a:t>Look over pages 21 and 31 in the Robot Game Rulebook to see how Gracious Professionalism</a:t>
            </a:r>
            <a:r>
              <a:rPr lang="en-US" sz="2400" b="0" i="0" u="none" strike="noStrike" baseline="30000" dirty="0">
                <a:solidFill>
                  <a:srgbClr val="211D1E"/>
                </a:solidFill>
                <a:latin typeface="Helvetica Neue" panose="02000503000000020004"/>
              </a:rPr>
              <a:t>®</a:t>
            </a:r>
            <a:r>
              <a:rPr lang="en-US" sz="2400" b="0" i="0" u="none" strike="noStrike" baseline="0" dirty="0">
                <a:solidFill>
                  <a:srgbClr val="211D1E"/>
                </a:solidFill>
                <a:latin typeface="Helvetica Neue" panose="02000503000000020004"/>
              </a:rPr>
              <a:t> is evaluated during the tournament.</a:t>
            </a:r>
            <a:endParaRPr lang="en-US" sz="2400" dirty="0">
              <a:latin typeface="Helvetica Neue" panose="02000503000000020004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967F5B-687F-4574-A019-68FED6AF023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066"/>
          <a:stretch/>
        </p:blipFill>
        <p:spPr>
          <a:xfrm>
            <a:off x="91440" y="2305181"/>
            <a:ext cx="8955132" cy="3840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6401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7D7AD4-EE25-42E6-A3F2-C658860DB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052E6-E16C-A04B-8192-1DB31D569F09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6567651-8AA4-479B-AC03-821AC799E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ED1C24"/>
                </a:solidFill>
              </a:rPr>
              <a:t>Solve Missions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18901DB2-91CA-4101-ABB6-3E5D6765FB8A}"/>
              </a:ext>
            </a:extLst>
          </p:cNvPr>
          <p:cNvSpPr txBox="1">
            <a:spLocks/>
          </p:cNvSpPr>
          <p:nvPr/>
        </p:nvSpPr>
        <p:spPr>
          <a:xfrm>
            <a:off x="628650" y="1541735"/>
            <a:ext cx="7709807" cy="7626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1800" b="0" i="0" u="none" strike="noStrike" baseline="0" dirty="0">
              <a:solidFill>
                <a:srgbClr val="000000"/>
              </a:solidFill>
            </a:endParaRPr>
          </a:p>
          <a:p>
            <a:endParaRPr lang="en-US" sz="1800" b="0" i="0" u="none" strike="noStrike" baseline="0" dirty="0"/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A713A24F-10EF-4F9C-9281-BFCA6709609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13525" y="3263954"/>
            <a:ext cx="2854519" cy="2674138"/>
          </a:xfrm>
          <a:prstGeom prst="rect">
            <a:avLst/>
          </a:prstGeom>
        </p:spPr>
      </p:pic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A709257D-753E-4242-B0D4-D24B216ADB5C}"/>
              </a:ext>
            </a:extLst>
          </p:cNvPr>
          <p:cNvSpPr txBox="1">
            <a:spLocks/>
          </p:cNvSpPr>
          <p:nvPr/>
        </p:nvSpPr>
        <p:spPr>
          <a:xfrm>
            <a:off x="628648" y="3490418"/>
            <a:ext cx="5524725" cy="21264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211D1E"/>
                </a:solidFill>
                <a:latin typeface="Helvetica Neue" panose="02000503000000020004"/>
              </a:rPr>
              <a:t>Develop your coding skills by revisiting the lessons in the app. </a:t>
            </a:r>
          </a:p>
          <a:p>
            <a:r>
              <a:rPr lang="en-US" dirty="0">
                <a:solidFill>
                  <a:srgbClr val="211D1E"/>
                </a:solidFill>
                <a:latin typeface="Helvetica Neue" panose="02000503000000020004"/>
              </a:rPr>
              <a:t>Revisit previous lessons, advance through the rest of the unit, or work on solving the missions. </a:t>
            </a:r>
            <a:endParaRPr lang="en-US" dirty="0">
              <a:latin typeface="Helvetica Neue" panose="02000503000000020004"/>
            </a:endParaRPr>
          </a:p>
          <a:p>
            <a:endParaRPr lang="en-US" dirty="0">
              <a:latin typeface="Helvetica Neue" panose="02000503000000020004"/>
            </a:endParaRPr>
          </a:p>
        </p:txBody>
      </p:sp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B8C30123-83EE-485F-B916-B0D6DBC6FC8A}"/>
              </a:ext>
            </a:extLst>
          </p:cNvPr>
          <p:cNvSpPr/>
          <p:nvPr/>
        </p:nvSpPr>
        <p:spPr>
          <a:xfrm>
            <a:off x="5678706" y="5147287"/>
            <a:ext cx="1161826" cy="922810"/>
          </a:xfrm>
          <a:prstGeom prst="triangle">
            <a:avLst>
              <a:gd name="adj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98D38E5E-C573-4714-BCC3-CD5C631E7065}"/>
              </a:ext>
            </a:extLst>
          </p:cNvPr>
          <p:cNvSpPr/>
          <p:nvPr/>
        </p:nvSpPr>
        <p:spPr>
          <a:xfrm>
            <a:off x="6712772" y="4830184"/>
            <a:ext cx="2174325" cy="1107908"/>
          </a:xfrm>
          <a:prstGeom prst="triangle">
            <a:avLst>
              <a:gd name="adj" fmla="val 99454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9A609E0-F97D-439F-A30F-F749A944E3A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649" y="1127761"/>
            <a:ext cx="8060867" cy="2570508"/>
          </a:xfrm>
        </p:spPr>
        <p:txBody>
          <a:bodyPr>
            <a:noAutofit/>
          </a:bodyPr>
          <a:lstStyle/>
          <a:p>
            <a:r>
              <a:rPr lang="en-US" b="0" i="0" u="none" strike="noStrike" baseline="0" dirty="0">
                <a:solidFill>
                  <a:srgbClr val="211D1E"/>
                </a:solidFill>
                <a:latin typeface="Helvetica Neue" panose="02000503000000020004"/>
              </a:rPr>
              <a:t>Design and create your robot that can attempt the missions in the Robot Game. You can also improve the existing robot used in the previous sessions. </a:t>
            </a:r>
          </a:p>
          <a:p>
            <a:r>
              <a:rPr lang="en-US" b="0" i="0" u="none" strike="noStrike" baseline="0" dirty="0">
                <a:solidFill>
                  <a:srgbClr val="211D1E"/>
                </a:solidFill>
                <a:latin typeface="Helvetica Neue" panose="02000503000000020004"/>
              </a:rPr>
              <a:t>Create a program for each new mission you attempt. You could combine mission solutions into one program. </a:t>
            </a:r>
          </a:p>
          <a:p>
            <a:r>
              <a:rPr lang="en-US" b="0" i="0" u="none" strike="noStrike" baseline="0" dirty="0">
                <a:solidFill>
                  <a:srgbClr val="211D1E"/>
                </a:solidFill>
                <a:latin typeface="Helvetica Neue" panose="02000503000000020004"/>
              </a:rPr>
              <a:t>Test and improve your robot and its programs. </a:t>
            </a:r>
          </a:p>
        </p:txBody>
      </p:sp>
    </p:spTree>
    <p:extLst>
      <p:ext uri="{BB962C8B-B14F-4D97-AF65-F5344CB8AC3E}">
        <p14:creationId xmlns:p14="http://schemas.microsoft.com/office/powerpoint/2010/main" val="773665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7D7AD4-EE25-42E6-A3F2-C658860DB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052E6-E16C-A04B-8192-1DB31D569F09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6567651-8AA4-479B-AC03-821AC799E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ED1C24"/>
                </a:solidFill>
              </a:rPr>
              <a:t>Solve Missions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6973F3-5930-43F5-BFF5-5245955760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2155796" y="-766969"/>
            <a:ext cx="4541519" cy="8391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153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7D7AD4-EE25-42E6-A3F2-C658860DB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052E6-E16C-A04B-8192-1DB31D569F09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0363EA2-223C-4511-ABE0-5D5FCE348A8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650" y="1320800"/>
            <a:ext cx="3595007" cy="4305300"/>
          </a:xfrm>
        </p:spPr>
        <p:txBody>
          <a:bodyPr>
            <a:noAutofit/>
          </a:bodyPr>
          <a:lstStyle/>
          <a:p>
            <a:pPr marL="0" indent="0" algn="l">
              <a:buNone/>
            </a:pPr>
            <a:r>
              <a:rPr lang="en-US" b="1" i="0" u="none" strike="noStrike" baseline="0" dirty="0">
                <a:latin typeface="Helvetica Neue" panose="02000503000000020004"/>
              </a:rPr>
              <a:t>Reflection Questions</a:t>
            </a:r>
            <a:endParaRPr lang="en-US" b="0" i="0" u="none" strike="noStrike" baseline="0" dirty="0">
              <a:latin typeface="Helvetica Neue" panose="02000503000000020004"/>
            </a:endParaRPr>
          </a:p>
          <a:p>
            <a:r>
              <a:rPr lang="en-US" b="0" i="0" u="none" strike="noStrike" baseline="0" dirty="0">
                <a:solidFill>
                  <a:srgbClr val="211D1E"/>
                </a:solidFill>
                <a:latin typeface="Helvetica Neue" panose="02000503000000020004"/>
              </a:rPr>
              <a:t>Can you follow how the code on your device is making your robot move? </a:t>
            </a:r>
          </a:p>
          <a:p>
            <a:r>
              <a:rPr lang="en-US" b="0" i="0" u="none" strike="noStrike" baseline="0" dirty="0">
                <a:solidFill>
                  <a:srgbClr val="211D1E"/>
                </a:solidFill>
                <a:latin typeface="Helvetica Neue" panose="02000503000000020004"/>
              </a:rPr>
              <a:t>How can you iterate and improve on the existing Robot Design used in previous sessions?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6567651-8AA4-479B-AC03-821AC799E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ED1C24"/>
                </a:solidFill>
              </a:rPr>
              <a:t>Solve Missions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15A3B7D-EA42-4DB4-913F-126A1CC13B6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6007261" y="3171361"/>
            <a:ext cx="2860783" cy="2974403"/>
          </a:xfrm>
          <a:prstGeom prst="rect">
            <a:avLst/>
          </a:prstGeom>
        </p:spPr>
      </p:pic>
      <p:sp>
        <p:nvSpPr>
          <p:cNvPr id="7" name="Speech Bubble: Oval 6">
            <a:extLst>
              <a:ext uri="{FF2B5EF4-FFF2-40B4-BE49-F238E27FC236}">
                <a16:creationId xmlns:a16="http://schemas.microsoft.com/office/drawing/2014/main" id="{AAFBBD80-B968-4D41-865E-01D7896AF683}"/>
              </a:ext>
            </a:extLst>
          </p:cNvPr>
          <p:cNvSpPr/>
          <p:nvPr/>
        </p:nvSpPr>
        <p:spPr>
          <a:xfrm>
            <a:off x="4780344" y="1747777"/>
            <a:ext cx="2517358" cy="1851625"/>
          </a:xfrm>
          <a:prstGeom prst="wedgeEllipseCallout">
            <a:avLst>
              <a:gd name="adj1" fmla="val 22713"/>
              <a:gd name="adj2" fmla="val 86318"/>
            </a:avLst>
          </a:prstGeom>
          <a:solidFill>
            <a:srgbClr val="ABE6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0" i="0" u="none" strike="noStrike" baseline="0" dirty="0">
                <a:solidFill>
                  <a:srgbClr val="211D1E"/>
                </a:solidFill>
                <a:latin typeface="Helvetica Neue" panose="02000503000000020004"/>
              </a:rPr>
              <a:t>You could modify the existing robot you’ve used in past sessions. </a:t>
            </a:r>
            <a:endParaRPr lang="en-US" sz="1800" b="0" i="0" u="none" strike="noStrike" baseline="0" dirty="0">
              <a:solidFill>
                <a:srgbClr val="000000"/>
              </a:solidFill>
              <a:latin typeface="Helvetica Neue" panose="02000503000000020004"/>
            </a:endParaRPr>
          </a:p>
        </p:txBody>
      </p:sp>
    </p:spTree>
    <p:extLst>
      <p:ext uri="{BB962C8B-B14F-4D97-AF65-F5344CB8AC3E}">
        <p14:creationId xmlns:p14="http://schemas.microsoft.com/office/powerpoint/2010/main" val="20862606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7D7AD4-EE25-42E6-A3F2-C658860DB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052E6-E16C-A04B-8192-1DB31D569F09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6567651-8AA4-479B-AC03-821AC799E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ED1C24"/>
                </a:solidFill>
              </a:rPr>
              <a:t>Develop Project Solution</a:t>
            </a:r>
            <a:endParaRPr lang="en-US" dirty="0">
              <a:solidFill>
                <a:srgbClr val="00A65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02F8B30-99DF-4AFC-A217-03A6B4B0D78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650" y="1127761"/>
            <a:ext cx="3202570" cy="4884563"/>
          </a:xfrm>
        </p:spPr>
        <p:txBody>
          <a:bodyPr>
            <a:noAutofit/>
          </a:bodyPr>
          <a:lstStyle/>
          <a:p>
            <a:r>
              <a:rPr lang="en-US" b="0" i="0" u="none" strike="noStrike" baseline="0" dirty="0">
                <a:solidFill>
                  <a:srgbClr val="211D1E"/>
                </a:solidFill>
                <a:latin typeface="Helvetica Neue" panose="02000503000000020004"/>
              </a:rPr>
              <a:t>Develop and create your project solution. </a:t>
            </a:r>
          </a:p>
          <a:p>
            <a:r>
              <a:rPr lang="en-US" b="0" i="0" u="none" strike="noStrike" baseline="0" dirty="0">
                <a:solidFill>
                  <a:srgbClr val="211D1E"/>
                </a:solidFill>
                <a:latin typeface="Helvetica Neue" panose="02000503000000020004"/>
              </a:rPr>
              <a:t>Sketch your solution. Label the parts and how it will work.</a:t>
            </a:r>
            <a:endParaRPr lang="en-US" dirty="0">
              <a:latin typeface="Helvetica Neue" panose="02000503000000020004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8AEE40-4A40-43D2-9003-49F83FF0424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31220" y="1143000"/>
            <a:ext cx="5052732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3211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7D7AD4-EE25-42E6-A3F2-C658860DB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052E6-E16C-A04B-8192-1DB31D569F09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6567651-8AA4-479B-AC03-821AC799E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ED1C24"/>
                </a:solidFill>
              </a:rPr>
              <a:t>Develop Project Solution</a:t>
            </a:r>
            <a:endParaRPr lang="en-US" dirty="0">
              <a:solidFill>
                <a:srgbClr val="00A65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02F8B30-99DF-4AFC-A217-03A6B4B0D78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665474" y="1127761"/>
            <a:ext cx="3202570" cy="4884563"/>
          </a:xfrm>
        </p:spPr>
        <p:txBody>
          <a:bodyPr>
            <a:noAutofit/>
          </a:bodyPr>
          <a:lstStyle/>
          <a:p>
            <a:r>
              <a:rPr lang="en-US" b="0" i="0" u="none" strike="noStrike" baseline="0" dirty="0">
                <a:solidFill>
                  <a:srgbClr val="211D1E"/>
                </a:solidFill>
                <a:latin typeface="Helvetica Neue" panose="02000503000000020004"/>
              </a:rPr>
              <a:t>Describe your solution and explain how it solves the problem. </a:t>
            </a:r>
          </a:p>
          <a:p>
            <a:r>
              <a:rPr lang="en-US" b="0" i="0" u="none" strike="noStrike" baseline="0" dirty="0">
                <a:solidFill>
                  <a:srgbClr val="211D1E"/>
                </a:solidFill>
                <a:latin typeface="Helvetica Neue" panose="02000503000000020004"/>
              </a:rPr>
              <a:t>Create a prototype model or drawing of your solution. </a:t>
            </a:r>
          </a:p>
          <a:p>
            <a:r>
              <a:rPr lang="en-US" b="0" i="0" u="none" strike="noStrike" baseline="0" dirty="0">
                <a:solidFill>
                  <a:srgbClr val="211D1E"/>
                </a:solidFill>
                <a:latin typeface="Helvetica Neue" panose="02000503000000020004"/>
              </a:rPr>
              <a:t>Document the process you use to develop your solution on the </a:t>
            </a:r>
            <a:r>
              <a:rPr lang="en-US" b="1" i="0" u="none" strike="noStrike" baseline="0" dirty="0">
                <a:solidFill>
                  <a:srgbClr val="211D1E"/>
                </a:solidFill>
                <a:latin typeface="Helvetica Neue" panose="02000503000000020004"/>
              </a:rPr>
              <a:t>Innovation Project Planning </a:t>
            </a:r>
            <a:r>
              <a:rPr lang="en-US" b="0" i="0" u="none" strike="noStrike" baseline="0" dirty="0">
                <a:solidFill>
                  <a:srgbClr val="211D1E"/>
                </a:solidFill>
                <a:latin typeface="Helvetica Neue" panose="02000503000000020004"/>
              </a:rPr>
              <a:t>page 23.</a:t>
            </a:r>
            <a:endParaRPr lang="en-US" dirty="0">
              <a:latin typeface="Helvetica Neue" panose="02000503000000020004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92001BC-06CF-4BB5-8363-7E9A267EABD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650" y="1127761"/>
            <a:ext cx="5044495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2170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4B9620E39DC0D46B013DDD47E942A0F" ma:contentTypeVersion="13" ma:contentTypeDescription="Create a new document." ma:contentTypeScope="" ma:versionID="8203f4a1a4c036fb137e6fa6e7a2a285">
  <xsd:schema xmlns:xsd="http://www.w3.org/2001/XMLSchema" xmlns:xs="http://www.w3.org/2001/XMLSchema" xmlns:p="http://schemas.microsoft.com/office/2006/metadata/properties" xmlns:ns2="f0e45243-17b0-4cce-9b2d-f191534f8a0e" xmlns:ns3="eef8d247-b517-4b03-8403-4e70816b143f" targetNamespace="http://schemas.microsoft.com/office/2006/metadata/properties" ma:root="true" ma:fieldsID="6a3bae3d380ee0628374f0bda4e02413" ns2:_="" ns3:_="">
    <xsd:import namespace="f0e45243-17b0-4cce-9b2d-f191534f8a0e"/>
    <xsd:import namespace="eef8d247-b517-4b03-8403-4e70816b143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0e45243-17b0-4cce-9b2d-f191534f8a0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ef8d247-b517-4b03-8403-4e70816b143f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151A670-0DF8-40A2-9C30-9AF459D7E23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8C3B65E-86F5-4F12-882B-E72674BBA31A}">
  <ds:schemaRefs>
    <ds:schemaRef ds:uri="eef8d247-b517-4b03-8403-4e70816b143f"/>
    <ds:schemaRef ds:uri="f0e45243-17b0-4cce-9b2d-f191534f8a0e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551E2D7E-9FA8-4EB3-9C54-A7E57A7F765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0e45243-17b0-4cce-9b2d-f191534f8a0e"/>
    <ds:schemaRef ds:uri="eef8d247-b517-4b03-8403-4e70816b143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7435</TotalTime>
  <Words>737</Words>
  <Application>Microsoft Macintosh PowerPoint</Application>
  <PresentationFormat>On-screen Show (4:3)</PresentationFormat>
  <Paragraphs>95</Paragraphs>
  <Slides>15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15</vt:i4>
      </vt:variant>
    </vt:vector>
  </HeadingPairs>
  <TitlesOfParts>
    <vt:vector size="24" baseType="lpstr">
      <vt:lpstr>Arial</vt:lpstr>
      <vt:lpstr>Arial-BoldMT</vt:lpstr>
      <vt:lpstr>ArialMT</vt:lpstr>
      <vt:lpstr>Calibri</vt:lpstr>
      <vt:lpstr>Chantal Light</vt:lpstr>
      <vt:lpstr>Helvetica Neue</vt:lpstr>
      <vt:lpstr>Roboto Medium</vt:lpstr>
      <vt:lpstr>Office Theme</vt:lpstr>
      <vt:lpstr>1_Office Theme</vt:lpstr>
      <vt:lpstr>PowerPoint Presentation</vt:lpstr>
      <vt:lpstr>Session Overview</vt:lpstr>
      <vt:lpstr>Introduction</vt:lpstr>
      <vt:lpstr>Introduction</vt:lpstr>
      <vt:lpstr>Solve Missions</vt:lpstr>
      <vt:lpstr>Solve Missions</vt:lpstr>
      <vt:lpstr>Solve Missions</vt:lpstr>
      <vt:lpstr>Develop Project Solution</vt:lpstr>
      <vt:lpstr>Develop Project Solution</vt:lpstr>
      <vt:lpstr>Share</vt:lpstr>
      <vt:lpstr>Reflection Questions</vt:lpstr>
      <vt:lpstr>Career Connections</vt:lpstr>
      <vt:lpstr>Multimedia Resources</vt:lpstr>
      <vt:lpstr>Clean Up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Singh, Ramandeep</cp:lastModifiedBy>
  <cp:revision>17</cp:revision>
  <dcterms:created xsi:type="dcterms:W3CDTF">2020-04-21T20:33:01Z</dcterms:created>
  <dcterms:modified xsi:type="dcterms:W3CDTF">2021-10-16T14:15:12Z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0x01010084B9620E39DC0D46B013DDD47E942A0F</vt:lpwstr>
  </property>
</Properties>
</file>